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66" r:id="rId5"/>
    <p:sldId id="380" r:id="rId6"/>
    <p:sldId id="429" r:id="rId7"/>
    <p:sldId id="430" r:id="rId8"/>
    <p:sldId id="431" r:id="rId9"/>
    <p:sldId id="432" r:id="rId10"/>
    <p:sldId id="433" r:id="rId11"/>
    <p:sldId id="434" r:id="rId12"/>
    <p:sldId id="435" r:id="rId13"/>
    <p:sldId id="437" r:id="rId14"/>
    <p:sldId id="438" r:id="rId15"/>
    <p:sldId id="440" r:id="rId16"/>
    <p:sldId id="453" r:id="rId17"/>
    <p:sldId id="452" r:id="rId18"/>
    <p:sldId id="443" r:id="rId19"/>
    <p:sldId id="444" r:id="rId20"/>
    <p:sldId id="445" r:id="rId21"/>
    <p:sldId id="446" r:id="rId22"/>
    <p:sldId id="447" r:id="rId23"/>
    <p:sldId id="448" r:id="rId24"/>
    <p:sldId id="450" r:id="rId25"/>
    <p:sldId id="449" r:id="rId26"/>
    <p:sldId id="3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2" userDrawn="1">
          <p15:clr>
            <a:srgbClr val="A4A3A4"/>
          </p15:clr>
        </p15:guide>
        <p15:guide id="3"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1A47"/>
    <a:srgbClr val="787878"/>
    <a:srgbClr val="707070"/>
    <a:srgbClr val="2E4C15"/>
    <a:srgbClr val="ECECEC"/>
    <a:srgbClr val="7F7F7F"/>
    <a:srgbClr val="D3D3D3"/>
    <a:srgbClr val="00467F"/>
    <a:srgbClr val="2D1A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1377" autoAdjust="0"/>
  </p:normalViewPr>
  <p:slideViewPr>
    <p:cSldViewPr snapToGrid="0" snapToObjects="1">
      <p:cViewPr varScale="1">
        <p:scale>
          <a:sx n="60" d="100"/>
          <a:sy n="60" d="100"/>
        </p:scale>
        <p:origin x="-72" y="-192"/>
      </p:cViewPr>
      <p:guideLst>
        <p:guide orient="horz" pos="23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28FC79C-899A-F54A-8314-17BE81BC54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2368B774-90B7-884E-B082-CF08F9C7B0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7C528E-1C3F-5947-8546-83678595EA0C}" type="datetimeFigureOut">
              <a:rPr lang="en-US" smtClean="0"/>
              <a:t>2/10/2022</a:t>
            </a:fld>
            <a:endParaRPr lang="en-US" dirty="0"/>
          </a:p>
        </p:txBody>
      </p:sp>
      <p:sp>
        <p:nvSpPr>
          <p:cNvPr id="4" name="Footer Placeholder 3">
            <a:extLst>
              <a:ext uri="{FF2B5EF4-FFF2-40B4-BE49-F238E27FC236}">
                <a16:creationId xmlns:a16="http://schemas.microsoft.com/office/drawing/2014/main" xmlns="" id="{476BAB5A-9708-2146-B393-D8304C893BE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395B0353-86B5-BA47-BD7B-0DD09C9086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D8A079-97F0-BD48-A12F-193B2A6871EB}" type="slidenum">
              <a:rPr lang="en-US" smtClean="0"/>
              <a:t>‹#›</a:t>
            </a:fld>
            <a:endParaRPr lang="en-US" dirty="0"/>
          </a:p>
        </p:txBody>
      </p:sp>
    </p:spTree>
    <p:extLst>
      <p:ext uri="{BB962C8B-B14F-4D97-AF65-F5344CB8AC3E}">
        <p14:creationId xmlns:p14="http://schemas.microsoft.com/office/powerpoint/2010/main" val="2893690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E16B2-1E2C-8548-8A27-B81761037539}" type="datetimeFigureOut">
              <a:rPr lang="en-US" smtClean="0"/>
              <a:t>2/10/2022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5528C-B2E1-5B49-9B1D-A63B15224057}" type="slidenum">
              <a:rPr lang="en-US" smtClean="0"/>
              <a:t>‹#›</a:t>
            </a:fld>
            <a:endParaRPr lang="en-US" dirty="0"/>
          </a:p>
        </p:txBody>
      </p:sp>
    </p:spTree>
    <p:extLst>
      <p:ext uri="{BB962C8B-B14F-4D97-AF65-F5344CB8AC3E}">
        <p14:creationId xmlns:p14="http://schemas.microsoft.com/office/powerpoint/2010/main" val="1141657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7</a:t>
            </a:fld>
            <a:endParaRPr lang="en-US" dirty="0"/>
          </a:p>
        </p:txBody>
      </p:sp>
    </p:spTree>
    <p:extLst>
      <p:ext uri="{BB962C8B-B14F-4D97-AF65-F5344CB8AC3E}">
        <p14:creationId xmlns:p14="http://schemas.microsoft.com/office/powerpoint/2010/main" val="311229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17</a:t>
            </a:fld>
            <a:endParaRPr lang="en-US" dirty="0"/>
          </a:p>
        </p:txBody>
      </p:sp>
    </p:spTree>
    <p:extLst>
      <p:ext uri="{BB962C8B-B14F-4D97-AF65-F5344CB8AC3E}">
        <p14:creationId xmlns:p14="http://schemas.microsoft.com/office/powerpoint/2010/main" val="158398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18</a:t>
            </a:fld>
            <a:endParaRPr lang="en-US" dirty="0"/>
          </a:p>
        </p:txBody>
      </p:sp>
    </p:spTree>
    <p:extLst>
      <p:ext uri="{BB962C8B-B14F-4D97-AF65-F5344CB8AC3E}">
        <p14:creationId xmlns:p14="http://schemas.microsoft.com/office/powerpoint/2010/main" val="208212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19</a:t>
            </a:fld>
            <a:endParaRPr lang="en-US" dirty="0"/>
          </a:p>
        </p:txBody>
      </p:sp>
    </p:spTree>
    <p:extLst>
      <p:ext uri="{BB962C8B-B14F-4D97-AF65-F5344CB8AC3E}">
        <p14:creationId xmlns:p14="http://schemas.microsoft.com/office/powerpoint/2010/main" val="737490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20</a:t>
            </a:fld>
            <a:endParaRPr lang="en-US" dirty="0"/>
          </a:p>
        </p:txBody>
      </p:sp>
    </p:spTree>
    <p:extLst>
      <p:ext uri="{BB962C8B-B14F-4D97-AF65-F5344CB8AC3E}">
        <p14:creationId xmlns:p14="http://schemas.microsoft.com/office/powerpoint/2010/main" val="423243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21</a:t>
            </a:fld>
            <a:endParaRPr lang="en-US" dirty="0"/>
          </a:p>
        </p:txBody>
      </p:sp>
    </p:spTree>
    <p:extLst>
      <p:ext uri="{BB962C8B-B14F-4D97-AF65-F5344CB8AC3E}">
        <p14:creationId xmlns:p14="http://schemas.microsoft.com/office/powerpoint/2010/main" val="323850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22</a:t>
            </a:fld>
            <a:endParaRPr lang="en-US" dirty="0"/>
          </a:p>
        </p:txBody>
      </p:sp>
    </p:spTree>
    <p:extLst>
      <p:ext uri="{BB962C8B-B14F-4D97-AF65-F5344CB8AC3E}">
        <p14:creationId xmlns:p14="http://schemas.microsoft.com/office/powerpoint/2010/main" val="15735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8</a:t>
            </a:fld>
            <a:endParaRPr lang="en-US" dirty="0"/>
          </a:p>
        </p:txBody>
      </p:sp>
    </p:spTree>
    <p:extLst>
      <p:ext uri="{BB962C8B-B14F-4D97-AF65-F5344CB8AC3E}">
        <p14:creationId xmlns:p14="http://schemas.microsoft.com/office/powerpoint/2010/main" val="292625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9</a:t>
            </a:fld>
            <a:endParaRPr lang="en-US" dirty="0"/>
          </a:p>
        </p:txBody>
      </p:sp>
    </p:spTree>
    <p:extLst>
      <p:ext uri="{BB962C8B-B14F-4D97-AF65-F5344CB8AC3E}">
        <p14:creationId xmlns:p14="http://schemas.microsoft.com/office/powerpoint/2010/main" val="58717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10</a:t>
            </a:fld>
            <a:endParaRPr lang="en-US" dirty="0"/>
          </a:p>
        </p:txBody>
      </p:sp>
    </p:spTree>
    <p:extLst>
      <p:ext uri="{BB962C8B-B14F-4D97-AF65-F5344CB8AC3E}">
        <p14:creationId xmlns:p14="http://schemas.microsoft.com/office/powerpoint/2010/main" val="3607700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11</a:t>
            </a:fld>
            <a:endParaRPr lang="en-US" dirty="0"/>
          </a:p>
        </p:txBody>
      </p:sp>
    </p:spTree>
    <p:extLst>
      <p:ext uri="{BB962C8B-B14F-4D97-AF65-F5344CB8AC3E}">
        <p14:creationId xmlns:p14="http://schemas.microsoft.com/office/powerpoint/2010/main" val="167719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12</a:t>
            </a:fld>
            <a:endParaRPr lang="en-US" dirty="0"/>
          </a:p>
        </p:txBody>
      </p:sp>
    </p:spTree>
    <p:extLst>
      <p:ext uri="{BB962C8B-B14F-4D97-AF65-F5344CB8AC3E}">
        <p14:creationId xmlns:p14="http://schemas.microsoft.com/office/powerpoint/2010/main" val="203591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14</a:t>
            </a:fld>
            <a:endParaRPr lang="en-US" dirty="0"/>
          </a:p>
        </p:txBody>
      </p:sp>
    </p:spTree>
    <p:extLst>
      <p:ext uri="{BB962C8B-B14F-4D97-AF65-F5344CB8AC3E}">
        <p14:creationId xmlns:p14="http://schemas.microsoft.com/office/powerpoint/2010/main" val="2368608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15</a:t>
            </a:fld>
            <a:endParaRPr lang="en-US" dirty="0"/>
          </a:p>
        </p:txBody>
      </p:sp>
    </p:spTree>
    <p:extLst>
      <p:ext uri="{BB962C8B-B14F-4D97-AF65-F5344CB8AC3E}">
        <p14:creationId xmlns:p14="http://schemas.microsoft.com/office/powerpoint/2010/main" val="1388186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C5528C-B2E1-5B49-9B1D-A63B15224057}" type="slidenum">
              <a:rPr lang="en-US" smtClean="0"/>
              <a:t>16</a:t>
            </a:fld>
            <a:endParaRPr lang="en-US" dirty="0"/>
          </a:p>
        </p:txBody>
      </p:sp>
    </p:spTree>
    <p:extLst>
      <p:ext uri="{BB962C8B-B14F-4D97-AF65-F5344CB8AC3E}">
        <p14:creationId xmlns:p14="http://schemas.microsoft.com/office/powerpoint/2010/main" val="4177435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3.jp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bg>
      <p:bgPr>
        <a:solidFill>
          <a:schemeClr val="bg1"/>
        </a:solidFill>
        <a:effectLst/>
      </p:bgPr>
    </p:bg>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xmlns="" id="{54A15F3D-7997-6649-9286-E9BB8C3BEAD7}"/>
              </a:ext>
            </a:extLst>
          </p:cNvPr>
          <p:cNvSpPr/>
          <p:nvPr userDrawn="1"/>
        </p:nvSpPr>
        <p:spPr>
          <a:xfrm>
            <a:off x="0" y="0"/>
            <a:ext cx="11824098" cy="554736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chemeClr val="accent1"/>
          </a:solidFill>
          <a:ln w="85165" cap="flat">
            <a:noFill/>
            <a:prstDash val="solid"/>
            <a:miter/>
          </a:ln>
        </p:spPr>
        <p:txBody>
          <a:bodyPr rtlCol="0" anchor="ctr"/>
          <a:lstStyle/>
          <a:p>
            <a:endParaRPr lang="en-US" dirty="0"/>
          </a:p>
        </p:txBody>
      </p:sp>
      <p:sp>
        <p:nvSpPr>
          <p:cNvPr id="11" name="Title 1">
            <a:extLst>
              <a:ext uri="{FF2B5EF4-FFF2-40B4-BE49-F238E27FC236}">
                <a16:creationId xmlns:a16="http://schemas.microsoft.com/office/drawing/2014/main" xmlns="" id="{D7BE1DC4-168E-5D47-B850-EAA86AC9B68D}"/>
              </a:ext>
            </a:extLst>
          </p:cNvPr>
          <p:cNvSpPr>
            <a:spLocks noGrp="1"/>
          </p:cNvSpPr>
          <p:nvPr>
            <p:ph type="ctrTitle" hasCustomPrompt="1"/>
          </p:nvPr>
        </p:nvSpPr>
        <p:spPr>
          <a:xfrm>
            <a:off x="408401" y="1848618"/>
            <a:ext cx="9144000" cy="615688"/>
          </a:xfrm>
        </p:spPr>
        <p:txBody>
          <a:bodyPr anchor="t">
            <a:noAutofit/>
          </a:bodyPr>
          <a:lstStyle>
            <a:lvl1pPr algn="l">
              <a:lnSpc>
                <a:spcPct val="85000"/>
              </a:lnSpc>
              <a:defRPr sz="4400">
                <a:solidFill>
                  <a:schemeClr val="bg1"/>
                </a:solidFill>
              </a:defRPr>
            </a:lvl1pPr>
          </a:lstStyle>
          <a:p>
            <a:r>
              <a:rPr lang="en-US" dirty="0" err="1"/>
              <a:t>Truist</a:t>
            </a:r>
            <a:r>
              <a:rPr lang="en-US" dirty="0"/>
              <a:t> presentation title here</a:t>
            </a:r>
          </a:p>
        </p:txBody>
      </p:sp>
      <p:sp>
        <p:nvSpPr>
          <p:cNvPr id="12" name="Subtitle 2">
            <a:extLst>
              <a:ext uri="{FF2B5EF4-FFF2-40B4-BE49-F238E27FC236}">
                <a16:creationId xmlns:a16="http://schemas.microsoft.com/office/drawing/2014/main" xmlns="" id="{EE718A43-E260-6046-887E-9DF310164395}"/>
              </a:ext>
            </a:extLst>
          </p:cNvPr>
          <p:cNvSpPr>
            <a:spLocks noGrp="1"/>
          </p:cNvSpPr>
          <p:nvPr>
            <p:ph type="subTitle" idx="1" hasCustomPrompt="1"/>
          </p:nvPr>
        </p:nvSpPr>
        <p:spPr>
          <a:xfrm>
            <a:off x="408401" y="2585909"/>
            <a:ext cx="9144000" cy="1655762"/>
          </a:xfrm>
        </p:spPr>
        <p:txBody>
          <a:bodyPr anchor="t">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14" name="TextBox 13">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tx1"/>
                </a:solidFill>
                <a:effectLst/>
                <a:latin typeface="Arial" panose="020B0604020202020204" pitchFamily="34" charset="0"/>
                <a:ea typeface="+mn-ea"/>
                <a:cs typeface="Arial" panose="020B0604020202020204" pitchFamily="34" charset="0"/>
              </a:rPr>
              <a:t>© 2020 </a:t>
            </a:r>
            <a:r>
              <a:rPr lang="en-US" sz="700" b="0" i="0" kern="1200" noProof="1">
                <a:solidFill>
                  <a:schemeClr val="tx1"/>
                </a:solidFill>
                <a:effectLst/>
                <a:latin typeface="Arial" panose="020B0604020202020204" pitchFamily="34" charset="0"/>
                <a:ea typeface="+mn-ea"/>
                <a:cs typeface="Arial" panose="020B0604020202020204" pitchFamily="34" charset="0"/>
              </a:rPr>
              <a:t>Truist</a:t>
            </a:r>
            <a:r>
              <a:rPr lang="en-US" sz="700" b="0" i="0" kern="1200" dirty="0">
                <a:solidFill>
                  <a:schemeClr val="tx1"/>
                </a:solidFill>
                <a:effectLst/>
                <a:latin typeface="Arial" panose="020B0604020202020204" pitchFamily="34" charset="0"/>
                <a:ea typeface="+mn-ea"/>
                <a:cs typeface="Arial" panose="020B0604020202020204" pitchFamily="34" charset="0"/>
              </a:rPr>
              <a:t> Financial Corporation.</a:t>
            </a:r>
            <a:r>
              <a:rPr lang="en-US"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8680931"/>
      </p:ext>
    </p:extLst>
  </p:cSld>
  <p:clrMapOvr>
    <a:masterClrMapping/>
  </p:clrMapOvr>
  <p:extLst>
    <p:ext uri="{DCECCB84-F9BA-43D5-87BE-67443E8EF086}">
      <p15:sldGuideLst xmlns:p15="http://schemas.microsoft.com/office/powerpoint/2012/main" xmlns="">
        <p15:guide id="1" orient="horz" pos="3997" userDrawn="1">
          <p15:clr>
            <a:srgbClr val="FBAE40"/>
          </p15:clr>
        </p15:guide>
        <p15:guide id="2" orient="horz" pos="300" userDrawn="1">
          <p15:clr>
            <a:srgbClr val="FBAE40"/>
          </p15:clr>
        </p15:guide>
        <p15:guide id="3" pos="302" userDrawn="1">
          <p15:clr>
            <a:srgbClr val="FBAE40"/>
          </p15:clr>
        </p15:guide>
        <p15:guide id="4" pos="737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10">
    <p:bg>
      <p:bgPr>
        <a:solidFill>
          <a:schemeClr val="accent1"/>
        </a:solidFill>
        <a:effectLst/>
      </p:bgPr>
    </p:bg>
    <p:spTree>
      <p:nvGrpSpPr>
        <p:cNvPr id="1" name=""/>
        <p:cNvGrpSpPr/>
        <p:nvPr/>
      </p:nvGrpSpPr>
      <p:grpSpPr>
        <a:xfrm>
          <a:off x="0" y="0"/>
          <a:ext cx="0" cy="0"/>
          <a:chOff x="0" y="0"/>
          <a:chExt cx="0" cy="0"/>
        </a:xfrm>
      </p:grpSpPr>
      <p:sp>
        <p:nvSpPr>
          <p:cNvPr id="10" name="Picture Placeholder 48">
            <a:extLst>
              <a:ext uri="{FF2B5EF4-FFF2-40B4-BE49-F238E27FC236}">
                <a16:creationId xmlns:a16="http://schemas.microsoft.com/office/drawing/2014/main" xmlns="" id="{649A0A97-0033-AC43-BD69-36722A8CFC1E}"/>
              </a:ext>
            </a:extLst>
          </p:cNvPr>
          <p:cNvSpPr>
            <a:spLocks noGrp="1"/>
          </p:cNvSpPr>
          <p:nvPr>
            <p:ph type="pic" sz="quarter" idx="10" hasCustomPrompt="1"/>
          </p:nvPr>
        </p:nvSpPr>
        <p:spPr>
          <a:xfrm>
            <a:off x="2" y="0"/>
            <a:ext cx="11821284" cy="554604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txBody>
          <a:bodyPr wrap="square" tIns="396000">
            <a:noAutofit/>
          </a:bodyPr>
          <a:lstStyle>
            <a:lvl1pPr marL="0" indent="0" algn="ctr">
              <a:buFontTx/>
              <a:buNone/>
              <a:defRPr sz="2000" b="1">
                <a:solidFill>
                  <a:schemeClr val="bg1"/>
                </a:solidFill>
              </a:defRPr>
            </a:lvl1pPr>
          </a:lstStyle>
          <a:p>
            <a:r>
              <a:rPr lang="en-US" dirty="0"/>
              <a:t>Click icon to insert image</a:t>
            </a:r>
          </a:p>
        </p:txBody>
      </p:sp>
      <p:pic>
        <p:nvPicPr>
          <p:cNvPr id="6" name="Graphic 5">
            <a:extLst>
              <a:ext uri="{FF2B5EF4-FFF2-40B4-BE49-F238E27FC236}">
                <a16:creationId xmlns:a16="http://schemas.microsoft.com/office/drawing/2014/main" xmlns="" id="{1F55E5E6-54AE-884F-AD50-2DF254F7A3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sp>
        <p:nvSpPr>
          <p:cNvPr id="8" name="Subtitle 2">
            <a:extLst>
              <a:ext uri="{FF2B5EF4-FFF2-40B4-BE49-F238E27FC236}">
                <a16:creationId xmlns:a16="http://schemas.microsoft.com/office/drawing/2014/main" xmlns="" id="{6B8D1072-C24A-AD4C-97BD-9D0CE49DC11A}"/>
              </a:ext>
            </a:extLst>
          </p:cNvPr>
          <p:cNvSpPr>
            <a:spLocks noGrp="1"/>
          </p:cNvSpPr>
          <p:nvPr>
            <p:ph type="subTitle" idx="1" hasCustomPrompt="1"/>
          </p:nvPr>
        </p:nvSpPr>
        <p:spPr>
          <a:xfrm>
            <a:off x="370714" y="1702118"/>
            <a:ext cx="4942517" cy="1655762"/>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9" name="Title 1">
            <a:extLst>
              <a:ext uri="{FF2B5EF4-FFF2-40B4-BE49-F238E27FC236}">
                <a16:creationId xmlns:a16="http://schemas.microsoft.com/office/drawing/2014/main" xmlns="" id="{413B9DED-CCCB-214E-95EA-68C5261A200D}"/>
              </a:ext>
            </a:extLst>
          </p:cNvPr>
          <p:cNvSpPr>
            <a:spLocks noGrp="1"/>
          </p:cNvSpPr>
          <p:nvPr>
            <p:ph type="ctrTitle" hasCustomPrompt="1"/>
          </p:nvPr>
        </p:nvSpPr>
        <p:spPr>
          <a:xfrm>
            <a:off x="370714" y="451803"/>
            <a:ext cx="4942517" cy="1163637"/>
          </a:xfrm>
        </p:spPr>
        <p:txBody>
          <a:bodyPr anchor="t">
            <a:noAutofit/>
          </a:bodyPr>
          <a:lstStyle>
            <a:lvl1pPr algn="l">
              <a:lnSpc>
                <a:spcPct val="85000"/>
              </a:lnSpc>
              <a:defRPr sz="4400">
                <a:solidFill>
                  <a:schemeClr val="bg1"/>
                </a:solidFill>
              </a:defRPr>
            </a:lvl1pPr>
          </a:lstStyle>
          <a:p>
            <a:r>
              <a:rPr lang="en-US" dirty="0" err="1"/>
              <a:t>Truist</a:t>
            </a:r>
            <a:r>
              <a:rPr lang="en-US" dirty="0"/>
              <a:t> presentation title here</a:t>
            </a:r>
          </a:p>
        </p:txBody>
      </p:sp>
      <p:sp>
        <p:nvSpPr>
          <p:cNvPr id="11" name="Rectangle 10">
            <a:extLst>
              <a:ext uri="{FF2B5EF4-FFF2-40B4-BE49-F238E27FC236}">
                <a16:creationId xmlns:a16="http://schemas.microsoft.com/office/drawing/2014/main" xmlns="" id="{AFEBF70C-A3C9-C94B-8891-1FB6FE38F812}"/>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4F672C77-BF77-1443-B0FA-93ECC2D8BD7D}"/>
              </a:ext>
            </a:extLst>
          </p:cNvPr>
          <p:cNvSpPr txBox="1"/>
          <p:nvPr userDrawn="1"/>
        </p:nvSpPr>
        <p:spPr>
          <a:xfrm>
            <a:off x="-2308485" y="981075"/>
            <a:ext cx="1738859" cy="280076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When inserting custom photography we suggest using the white core shape frame when the image is dark in tone, and the Truist purple frame when the image is light in overall tone. (Click ‘Layout’ to select preferred frame)</a:t>
            </a:r>
            <a:endParaRPr lang="en-US" sz="1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650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11">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4D00C41-3FAF-B74E-A601-84FB94E463D4}"/>
              </a:ext>
            </a:extLst>
          </p:cNvPr>
          <p:cNvSpPr/>
          <p:nvPr userDrawn="1"/>
        </p:nvSpPr>
        <p:spPr>
          <a:xfrm>
            <a:off x="9705474" y="5654040"/>
            <a:ext cx="2213810" cy="9873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21BC5BAB-1ACF-2F40-B857-19CD699DC44B}"/>
              </a:ext>
            </a:extLst>
          </p:cNvPr>
          <p:cNvSpPr txBox="1"/>
          <p:nvPr userDrawn="1"/>
        </p:nvSpPr>
        <p:spPr>
          <a:xfrm>
            <a:off x="6783860" y="6277169"/>
            <a:ext cx="5000153" cy="215444"/>
          </a:xfrm>
          <a:prstGeom prst="rect">
            <a:avLst/>
          </a:prstGeom>
          <a:noFill/>
        </p:spPr>
        <p:txBody>
          <a:bodyPr wrap="square" lIns="0" tIns="0" rIns="0" bIns="0" rtlCol="0" anchor="b">
            <a:spAutoFit/>
          </a:bodyPr>
          <a:lstStyle/>
          <a:p>
            <a:pPr algn="r"/>
            <a:r>
              <a:rPr lang="en-US" sz="700" b="0" i="0" kern="1200" dirty="0">
                <a:solidFill>
                  <a:schemeClr val="bg1"/>
                </a:solidFill>
                <a:effectLst/>
                <a:latin typeface="Arial" panose="020B0604020202020204" pitchFamily="34" charset="0"/>
                <a:ea typeface="+mn-ea"/>
                <a:cs typeface="Arial" panose="020B0604020202020204" pitchFamily="34" charset="0"/>
              </a:rPr>
              <a:t>© 2020 Truist Financial Corporation. BB&amp;T®, SunTrust®, the BB&amp;T logo,</a:t>
            </a:r>
            <a:br>
              <a:rPr lang="en-US" sz="700" b="0" i="0" kern="1200" dirty="0">
                <a:solidFill>
                  <a:schemeClr val="bg1"/>
                </a:solidFill>
                <a:effectLst/>
                <a:latin typeface="Arial" panose="020B0604020202020204" pitchFamily="34" charset="0"/>
                <a:ea typeface="+mn-ea"/>
                <a:cs typeface="Arial" panose="020B0604020202020204" pitchFamily="34" charset="0"/>
              </a:rPr>
            </a:br>
            <a:r>
              <a:rPr lang="en-US" sz="700" b="0" i="0" kern="1200" dirty="0">
                <a:solidFill>
                  <a:schemeClr val="bg1"/>
                </a:solidFill>
                <a:effectLst/>
                <a:latin typeface="Arial" panose="020B0604020202020204" pitchFamily="34" charset="0"/>
                <a:ea typeface="+mn-ea"/>
                <a:cs typeface="Arial" panose="020B0604020202020204" pitchFamily="34" charset="0"/>
              </a:rPr>
              <a:t>SunTrust logo, and Truist are service marks of Truist Financial Corporation. All rights reserved.</a:t>
            </a:r>
          </a:p>
        </p:txBody>
      </p:sp>
      <p:pic>
        <p:nvPicPr>
          <p:cNvPr id="6" name="Graphic 5">
            <a:extLst>
              <a:ext uri="{FF2B5EF4-FFF2-40B4-BE49-F238E27FC236}">
                <a16:creationId xmlns:a16="http://schemas.microsoft.com/office/drawing/2014/main" xmlns="" id="{1F55E5E6-54AE-884F-AD50-2DF254F7A3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sp>
        <p:nvSpPr>
          <p:cNvPr id="8" name="Subtitle 2">
            <a:extLst>
              <a:ext uri="{FF2B5EF4-FFF2-40B4-BE49-F238E27FC236}">
                <a16:creationId xmlns:a16="http://schemas.microsoft.com/office/drawing/2014/main" xmlns="" id="{6B8D1072-C24A-AD4C-97BD-9D0CE49DC11A}"/>
              </a:ext>
            </a:extLst>
          </p:cNvPr>
          <p:cNvSpPr>
            <a:spLocks noGrp="1"/>
          </p:cNvSpPr>
          <p:nvPr>
            <p:ph type="subTitle" idx="1" hasCustomPrompt="1"/>
          </p:nvPr>
        </p:nvSpPr>
        <p:spPr>
          <a:xfrm>
            <a:off x="370714" y="3079505"/>
            <a:ext cx="4942517" cy="1655762"/>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9" name="Title 1">
            <a:extLst>
              <a:ext uri="{FF2B5EF4-FFF2-40B4-BE49-F238E27FC236}">
                <a16:creationId xmlns:a16="http://schemas.microsoft.com/office/drawing/2014/main" xmlns="" id="{413B9DED-CCCB-214E-95EA-68C5261A200D}"/>
              </a:ext>
            </a:extLst>
          </p:cNvPr>
          <p:cNvSpPr>
            <a:spLocks noGrp="1"/>
          </p:cNvSpPr>
          <p:nvPr>
            <p:ph type="ctrTitle" hasCustomPrompt="1"/>
          </p:nvPr>
        </p:nvSpPr>
        <p:spPr>
          <a:xfrm>
            <a:off x="370714" y="1829190"/>
            <a:ext cx="4942517" cy="1163637"/>
          </a:xfrm>
        </p:spPr>
        <p:txBody>
          <a:bodyPr anchor="t">
            <a:noAutofit/>
          </a:bodyPr>
          <a:lstStyle>
            <a:lvl1pPr algn="l">
              <a:lnSpc>
                <a:spcPct val="85000"/>
              </a:lnSpc>
              <a:defRPr sz="4400">
                <a:solidFill>
                  <a:schemeClr val="bg1"/>
                </a:solidFill>
              </a:defRPr>
            </a:lvl1pPr>
          </a:lstStyle>
          <a:p>
            <a:r>
              <a:rPr lang="en-US" dirty="0" err="1"/>
              <a:t>Truist</a:t>
            </a:r>
            <a:r>
              <a:rPr lang="en-US" dirty="0"/>
              <a:t> presentation title here</a:t>
            </a:r>
          </a:p>
        </p:txBody>
      </p:sp>
    </p:spTree>
    <p:extLst>
      <p:ext uri="{BB962C8B-B14F-4D97-AF65-F5344CB8AC3E}">
        <p14:creationId xmlns:p14="http://schemas.microsoft.com/office/powerpoint/2010/main" val="3082507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12">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xmlns="" id="{3F85A287-F74F-7747-B16A-938E742C493D}"/>
              </a:ext>
            </a:extLst>
          </p:cNvPr>
          <p:cNvSpPr>
            <a:spLocks noGrp="1"/>
          </p:cNvSpPr>
          <p:nvPr>
            <p:ph type="subTitle" idx="1" hasCustomPrompt="1"/>
          </p:nvPr>
        </p:nvSpPr>
        <p:spPr>
          <a:xfrm>
            <a:off x="370714" y="3130305"/>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6" name="Title 1">
            <a:extLst>
              <a:ext uri="{FF2B5EF4-FFF2-40B4-BE49-F238E27FC236}">
                <a16:creationId xmlns:a16="http://schemas.microsoft.com/office/drawing/2014/main" xmlns="" id="{6E7F7EF3-C858-714E-A58A-26CB3B6E82F9}"/>
              </a:ext>
            </a:extLst>
          </p:cNvPr>
          <p:cNvSpPr>
            <a:spLocks noGrp="1"/>
          </p:cNvSpPr>
          <p:nvPr>
            <p:ph type="ctrTitle" hasCustomPrompt="1"/>
          </p:nvPr>
        </p:nvSpPr>
        <p:spPr>
          <a:xfrm>
            <a:off x="370714" y="1829190"/>
            <a:ext cx="4942517" cy="1204277"/>
          </a:xfrm>
        </p:spPr>
        <p:txBody>
          <a:bodyPr anchor="t">
            <a:noAutofit/>
          </a:bodyPr>
          <a:lstStyle>
            <a:lvl1pPr algn="l">
              <a:lnSpc>
                <a:spcPct val="85000"/>
              </a:lnSpc>
              <a:defRPr sz="4400">
                <a:solidFill>
                  <a:schemeClr val="tx2"/>
                </a:solidFill>
              </a:defRPr>
            </a:lvl1pPr>
          </a:lstStyle>
          <a:p>
            <a:r>
              <a:rPr lang="en-US" dirty="0" err="1"/>
              <a:t>Truist</a:t>
            </a:r>
            <a:r>
              <a:rPr lang="en-US" dirty="0"/>
              <a:t> presentation title here</a:t>
            </a:r>
          </a:p>
        </p:txBody>
      </p:sp>
      <p:sp>
        <p:nvSpPr>
          <p:cNvPr id="8" name="TextBox 7">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227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1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32C280E-F914-7F4F-BC33-70ECB834F3D4}"/>
              </a:ext>
            </a:extLst>
          </p:cNvPr>
          <p:cNvPicPr>
            <a:picLocks noChangeAspect="1"/>
          </p:cNvPicPr>
          <p:nvPr userDrawn="1"/>
        </p:nvPicPr>
        <p:blipFill>
          <a:blip r:embed="rId2"/>
          <a:srcRect/>
          <a:stretch/>
        </p:blipFill>
        <p:spPr>
          <a:xfrm>
            <a:off x="0" y="0"/>
            <a:ext cx="12192000" cy="6858000"/>
          </a:xfrm>
          <a:prstGeom prst="rect">
            <a:avLst/>
          </a:prstGeom>
        </p:spPr>
      </p:pic>
      <p:sp>
        <p:nvSpPr>
          <p:cNvPr id="7" name="Title 1">
            <a:extLst>
              <a:ext uri="{FF2B5EF4-FFF2-40B4-BE49-F238E27FC236}">
                <a16:creationId xmlns:a16="http://schemas.microsoft.com/office/drawing/2014/main" xmlns="" id="{66C9180E-C4F3-844B-835D-54E2FF50D627}"/>
              </a:ext>
            </a:extLst>
          </p:cNvPr>
          <p:cNvSpPr>
            <a:spLocks noGrp="1"/>
          </p:cNvSpPr>
          <p:nvPr>
            <p:ph type="ctrTitle" hasCustomPrompt="1"/>
          </p:nvPr>
        </p:nvSpPr>
        <p:spPr>
          <a:xfrm>
            <a:off x="479425" y="369714"/>
            <a:ext cx="4778375" cy="1513914"/>
          </a:xfrm>
        </p:spPr>
        <p:txBody>
          <a:bodyPr anchor="t">
            <a:noAutofit/>
          </a:bodyPr>
          <a:lstStyle>
            <a:lvl1pPr algn="l">
              <a:lnSpc>
                <a:spcPct val="90000"/>
              </a:lnSpc>
              <a:defRPr sz="4400">
                <a:solidFill>
                  <a:schemeClr val="tx2"/>
                </a:solidFill>
              </a:defRPr>
            </a:lvl1pPr>
          </a:lstStyle>
          <a:p>
            <a:r>
              <a:rPr lang="en-US" dirty="0" err="1"/>
              <a:t>Truist</a:t>
            </a:r>
            <a:r>
              <a:rPr lang="en-US" dirty="0"/>
              <a:t> presentation title here</a:t>
            </a:r>
          </a:p>
        </p:txBody>
      </p:sp>
      <p:sp>
        <p:nvSpPr>
          <p:cNvPr id="8" name="Subtitle 2">
            <a:extLst>
              <a:ext uri="{FF2B5EF4-FFF2-40B4-BE49-F238E27FC236}">
                <a16:creationId xmlns:a16="http://schemas.microsoft.com/office/drawing/2014/main" xmlns="" id="{1E0ADC58-7D5A-394C-A9D1-53A2269BBD34}"/>
              </a:ext>
            </a:extLst>
          </p:cNvPr>
          <p:cNvSpPr>
            <a:spLocks noGrp="1"/>
          </p:cNvSpPr>
          <p:nvPr>
            <p:ph type="subTitle" idx="1" hasCustomPrompt="1"/>
          </p:nvPr>
        </p:nvSpPr>
        <p:spPr>
          <a:xfrm>
            <a:off x="479425" y="2221390"/>
            <a:ext cx="4778375" cy="245024"/>
          </a:xfrm>
        </p:spPr>
        <p:txBody>
          <a:bodyPr>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pic>
        <p:nvPicPr>
          <p:cNvPr id="10" name="Picture 9">
            <a:extLst>
              <a:ext uri="{FF2B5EF4-FFF2-40B4-BE49-F238E27FC236}">
                <a16:creationId xmlns:a16="http://schemas.microsoft.com/office/drawing/2014/main" xmlns="" id="{F506EA50-477A-2347-A1C4-D381E7B0F0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475" y="6124410"/>
            <a:ext cx="1536700" cy="364255"/>
          </a:xfrm>
          <a:prstGeom prst="rect">
            <a:avLst/>
          </a:prstGeom>
        </p:spPr>
      </p:pic>
      <p:sp>
        <p:nvSpPr>
          <p:cNvPr id="9" name="Rectangle 8">
            <a:extLst>
              <a:ext uri="{FF2B5EF4-FFF2-40B4-BE49-F238E27FC236}">
                <a16:creationId xmlns:a16="http://schemas.microsoft.com/office/drawing/2014/main" xmlns="" id="{F5B04D17-6886-4EBB-A2D9-F00C4107BB00}"/>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5627B0AE-7D35-4135-B6A3-017D4B7C073D}"/>
              </a:ext>
            </a:extLst>
          </p:cNvPr>
          <p:cNvSpPr txBox="1"/>
          <p:nvPr userDrawn="1"/>
        </p:nvSpPr>
        <p:spPr>
          <a:xfrm>
            <a:off x="-2308485" y="981075"/>
            <a:ext cx="1738859" cy="187743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49100FF5-66CB-C343-B259-9CD3D7594852}"/>
              </a:ext>
            </a:extLst>
          </p:cNvPr>
          <p:cNvSpPr txBox="1"/>
          <p:nvPr userDrawn="1"/>
        </p:nvSpPr>
        <p:spPr>
          <a:xfrm>
            <a:off x="9157648" y="6280895"/>
            <a:ext cx="2626365" cy="215444"/>
          </a:xfrm>
          <a:prstGeom prst="rect">
            <a:avLst/>
          </a:prstGeom>
          <a:noFill/>
        </p:spPr>
        <p:txBody>
          <a:bodyPr wrap="square" lIns="0" tIns="0" rIns="0" bIns="0" rtlCol="0" anchor="b">
            <a:spAutoFit/>
          </a:bodyPr>
          <a:lstStyle/>
          <a:p>
            <a:pPr algn="r"/>
            <a:r>
              <a:rPr lang="en-US"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78290372"/>
      </p:ext>
    </p:extLst>
  </p:cSld>
  <p:clrMapOvr>
    <a:masterClrMapping/>
  </p:clrMapOvr>
  <p:extLst>
    <p:ext uri="{DCECCB84-F9BA-43D5-87BE-67443E8EF086}">
      <p15:sldGuideLst xmlns:p15="http://schemas.microsoft.com/office/powerpoint/2012/main" xmlns="">
        <p15:guide id="1" orient="horz" pos="3997">
          <p15:clr>
            <a:srgbClr val="FBAE40"/>
          </p15:clr>
        </p15:guide>
        <p15:guide id="2" orient="horz" pos="300">
          <p15:clr>
            <a:srgbClr val="FBAE40"/>
          </p15:clr>
        </p15:guide>
        <p15:guide id="3" pos="302">
          <p15:clr>
            <a:srgbClr val="FBAE40"/>
          </p15:clr>
        </p15:guide>
        <p15:guide id="4" pos="737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1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32C280E-F914-7F4F-BC33-70ECB834F3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Title 1">
            <a:extLst>
              <a:ext uri="{FF2B5EF4-FFF2-40B4-BE49-F238E27FC236}">
                <a16:creationId xmlns:a16="http://schemas.microsoft.com/office/drawing/2014/main" xmlns="" id="{66C9180E-C4F3-844B-835D-54E2FF50D627}"/>
              </a:ext>
            </a:extLst>
          </p:cNvPr>
          <p:cNvSpPr>
            <a:spLocks noGrp="1"/>
          </p:cNvSpPr>
          <p:nvPr>
            <p:ph type="ctrTitle" hasCustomPrompt="1"/>
          </p:nvPr>
        </p:nvSpPr>
        <p:spPr>
          <a:xfrm>
            <a:off x="479425" y="369714"/>
            <a:ext cx="4778375" cy="1513914"/>
          </a:xfrm>
        </p:spPr>
        <p:txBody>
          <a:bodyPr anchor="t">
            <a:noAutofit/>
          </a:bodyPr>
          <a:lstStyle>
            <a:lvl1pPr algn="l">
              <a:lnSpc>
                <a:spcPct val="90000"/>
              </a:lnSpc>
              <a:defRPr sz="4400">
                <a:solidFill>
                  <a:schemeClr val="tx2"/>
                </a:solidFill>
              </a:defRPr>
            </a:lvl1pPr>
          </a:lstStyle>
          <a:p>
            <a:r>
              <a:rPr lang="en-US" dirty="0" err="1"/>
              <a:t>Truist</a:t>
            </a:r>
            <a:r>
              <a:rPr lang="en-US" dirty="0"/>
              <a:t> </a:t>
            </a:r>
            <a:br>
              <a:rPr lang="en-US" dirty="0"/>
            </a:br>
            <a:r>
              <a:rPr lang="en-US" dirty="0"/>
              <a:t>presentation </a:t>
            </a:r>
            <a:br>
              <a:rPr lang="en-US" dirty="0"/>
            </a:br>
            <a:r>
              <a:rPr lang="en-US" dirty="0"/>
              <a:t>title here</a:t>
            </a:r>
          </a:p>
        </p:txBody>
      </p:sp>
      <p:sp>
        <p:nvSpPr>
          <p:cNvPr id="8" name="Subtitle 2">
            <a:extLst>
              <a:ext uri="{FF2B5EF4-FFF2-40B4-BE49-F238E27FC236}">
                <a16:creationId xmlns:a16="http://schemas.microsoft.com/office/drawing/2014/main" xmlns="" id="{1E0ADC58-7D5A-394C-A9D1-53A2269BBD34}"/>
              </a:ext>
            </a:extLst>
          </p:cNvPr>
          <p:cNvSpPr>
            <a:spLocks noGrp="1"/>
          </p:cNvSpPr>
          <p:nvPr>
            <p:ph type="subTitle" idx="1" hasCustomPrompt="1"/>
          </p:nvPr>
        </p:nvSpPr>
        <p:spPr>
          <a:xfrm>
            <a:off x="479425" y="2302413"/>
            <a:ext cx="4778375" cy="245024"/>
          </a:xfrm>
        </p:spPr>
        <p:txBody>
          <a:bodyPr>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pic>
        <p:nvPicPr>
          <p:cNvPr id="10" name="Picture 9">
            <a:extLst>
              <a:ext uri="{FF2B5EF4-FFF2-40B4-BE49-F238E27FC236}">
                <a16:creationId xmlns:a16="http://schemas.microsoft.com/office/drawing/2014/main" xmlns="" id="{F506EA50-477A-2347-A1C4-D381E7B0F0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475" y="6124410"/>
            <a:ext cx="1536700" cy="364255"/>
          </a:xfrm>
          <a:prstGeom prst="rect">
            <a:avLst/>
          </a:prstGeom>
        </p:spPr>
      </p:pic>
      <p:sp>
        <p:nvSpPr>
          <p:cNvPr id="9" name="Rectangle 8">
            <a:extLst>
              <a:ext uri="{FF2B5EF4-FFF2-40B4-BE49-F238E27FC236}">
                <a16:creationId xmlns:a16="http://schemas.microsoft.com/office/drawing/2014/main" xmlns="" id="{3C806214-BE49-48A2-BA4E-C5F62B1B5424}"/>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41E81D8B-14ED-4CDC-8372-0A9853EA74A2}"/>
              </a:ext>
            </a:extLst>
          </p:cNvPr>
          <p:cNvSpPr txBox="1"/>
          <p:nvPr userDrawn="1"/>
        </p:nvSpPr>
        <p:spPr>
          <a:xfrm>
            <a:off x="-2308485" y="981075"/>
            <a:ext cx="1738859" cy="187743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49100FF5-66CB-C343-B259-9CD3D7594852}"/>
              </a:ext>
            </a:extLst>
          </p:cNvPr>
          <p:cNvSpPr txBox="1"/>
          <p:nvPr userDrawn="1"/>
        </p:nvSpPr>
        <p:spPr>
          <a:xfrm>
            <a:off x="9157648" y="6280895"/>
            <a:ext cx="2626365" cy="215444"/>
          </a:xfrm>
          <a:prstGeom prst="rect">
            <a:avLst/>
          </a:prstGeom>
          <a:noFill/>
        </p:spPr>
        <p:txBody>
          <a:bodyPr wrap="square" lIns="0" tIns="0" rIns="0" bIns="0" rtlCol="0" anchor="b">
            <a:spAutoFit/>
          </a:bodyPr>
          <a:lstStyle/>
          <a:p>
            <a:pPr algn="r"/>
            <a:r>
              <a:rPr lang="en-US"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3751944"/>
      </p:ext>
    </p:extLst>
  </p:cSld>
  <p:clrMapOvr>
    <a:masterClrMapping/>
  </p:clrMapOvr>
  <p:extLst>
    <p:ext uri="{DCECCB84-F9BA-43D5-87BE-67443E8EF086}">
      <p15:sldGuideLst xmlns:p15="http://schemas.microsoft.com/office/powerpoint/2012/main" xmlns="">
        <p15:guide id="1" orient="horz" pos="3997">
          <p15:clr>
            <a:srgbClr val="FBAE40"/>
          </p15:clr>
        </p15:guide>
        <p15:guide id="2" orient="horz" pos="300">
          <p15:clr>
            <a:srgbClr val="FBAE40"/>
          </p15:clr>
        </p15:guide>
        <p15:guide id="3" pos="302">
          <p15:clr>
            <a:srgbClr val="FBAE40"/>
          </p15:clr>
        </p15:guide>
        <p15:guide id="4" pos="737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1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32C280E-F914-7F4F-BC33-70ECB834F3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
            <a:ext cx="12192000" cy="6858001"/>
          </a:xfrm>
          <a:prstGeom prst="rect">
            <a:avLst/>
          </a:prstGeom>
        </p:spPr>
      </p:pic>
      <p:sp>
        <p:nvSpPr>
          <p:cNvPr id="7" name="Title 1">
            <a:extLst>
              <a:ext uri="{FF2B5EF4-FFF2-40B4-BE49-F238E27FC236}">
                <a16:creationId xmlns:a16="http://schemas.microsoft.com/office/drawing/2014/main" xmlns="" id="{66C9180E-C4F3-844B-835D-54E2FF50D627}"/>
              </a:ext>
            </a:extLst>
          </p:cNvPr>
          <p:cNvSpPr>
            <a:spLocks noGrp="1"/>
          </p:cNvSpPr>
          <p:nvPr>
            <p:ph type="ctrTitle" hasCustomPrompt="1"/>
          </p:nvPr>
        </p:nvSpPr>
        <p:spPr>
          <a:xfrm>
            <a:off x="479425" y="369714"/>
            <a:ext cx="4778375" cy="1513914"/>
          </a:xfrm>
        </p:spPr>
        <p:txBody>
          <a:bodyPr anchor="t">
            <a:noAutofit/>
          </a:bodyPr>
          <a:lstStyle>
            <a:lvl1pPr algn="l">
              <a:lnSpc>
                <a:spcPct val="90000"/>
              </a:lnSpc>
              <a:defRPr sz="4400">
                <a:solidFill>
                  <a:schemeClr val="tx2"/>
                </a:solidFill>
              </a:defRPr>
            </a:lvl1pPr>
          </a:lstStyle>
          <a:p>
            <a:r>
              <a:rPr lang="en-US" dirty="0" err="1"/>
              <a:t>Truist</a:t>
            </a:r>
            <a:r>
              <a:rPr lang="en-US" dirty="0"/>
              <a:t> </a:t>
            </a:r>
            <a:br>
              <a:rPr lang="en-US" dirty="0"/>
            </a:br>
            <a:r>
              <a:rPr lang="en-US" dirty="0"/>
              <a:t>presentation </a:t>
            </a:r>
            <a:br>
              <a:rPr lang="en-US" dirty="0"/>
            </a:br>
            <a:r>
              <a:rPr lang="en-US" dirty="0"/>
              <a:t>title here</a:t>
            </a:r>
          </a:p>
        </p:txBody>
      </p:sp>
      <p:sp>
        <p:nvSpPr>
          <p:cNvPr id="8" name="Subtitle 2">
            <a:extLst>
              <a:ext uri="{FF2B5EF4-FFF2-40B4-BE49-F238E27FC236}">
                <a16:creationId xmlns:a16="http://schemas.microsoft.com/office/drawing/2014/main" xmlns="" id="{1E0ADC58-7D5A-394C-A9D1-53A2269BBD34}"/>
              </a:ext>
            </a:extLst>
          </p:cNvPr>
          <p:cNvSpPr>
            <a:spLocks noGrp="1"/>
          </p:cNvSpPr>
          <p:nvPr>
            <p:ph type="subTitle" idx="1" hasCustomPrompt="1"/>
          </p:nvPr>
        </p:nvSpPr>
        <p:spPr>
          <a:xfrm>
            <a:off x="479425" y="2302413"/>
            <a:ext cx="4778375" cy="245024"/>
          </a:xfrm>
        </p:spPr>
        <p:txBody>
          <a:bodyPr>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pic>
        <p:nvPicPr>
          <p:cNvPr id="10" name="Picture 9">
            <a:extLst>
              <a:ext uri="{FF2B5EF4-FFF2-40B4-BE49-F238E27FC236}">
                <a16:creationId xmlns:a16="http://schemas.microsoft.com/office/drawing/2014/main" xmlns="" id="{F506EA50-477A-2347-A1C4-D381E7B0F0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1475" y="6124410"/>
            <a:ext cx="1536700" cy="364255"/>
          </a:xfrm>
          <a:prstGeom prst="rect">
            <a:avLst/>
          </a:prstGeom>
        </p:spPr>
      </p:pic>
      <p:sp>
        <p:nvSpPr>
          <p:cNvPr id="9" name="Rectangle 8">
            <a:extLst>
              <a:ext uri="{FF2B5EF4-FFF2-40B4-BE49-F238E27FC236}">
                <a16:creationId xmlns:a16="http://schemas.microsoft.com/office/drawing/2014/main" xmlns="" id="{D4435824-597D-4FCC-86BB-5D36D8239EC5}"/>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01BB8FEB-7235-430A-9181-7AA209FB4D9F}"/>
              </a:ext>
            </a:extLst>
          </p:cNvPr>
          <p:cNvSpPr txBox="1"/>
          <p:nvPr userDrawn="1"/>
        </p:nvSpPr>
        <p:spPr>
          <a:xfrm>
            <a:off x="-2308485" y="981075"/>
            <a:ext cx="1738859" cy="187743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49100FF5-66CB-C343-B259-9CD3D7594852}"/>
              </a:ext>
            </a:extLst>
          </p:cNvPr>
          <p:cNvSpPr txBox="1"/>
          <p:nvPr userDrawn="1"/>
        </p:nvSpPr>
        <p:spPr>
          <a:xfrm>
            <a:off x="9157648" y="6280895"/>
            <a:ext cx="2626365" cy="215444"/>
          </a:xfrm>
          <a:prstGeom prst="rect">
            <a:avLst/>
          </a:prstGeom>
          <a:noFill/>
        </p:spPr>
        <p:txBody>
          <a:bodyPr wrap="square" lIns="0" tIns="0" rIns="0" bIns="0" rtlCol="0" anchor="b">
            <a:spAutoFit/>
          </a:bodyPr>
          <a:lstStyle/>
          <a:p>
            <a:pPr algn="r"/>
            <a:r>
              <a:rPr lang="en-US"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5670654"/>
      </p:ext>
    </p:extLst>
  </p:cSld>
  <p:clrMapOvr>
    <a:masterClrMapping/>
  </p:clrMapOvr>
  <p:extLst>
    <p:ext uri="{DCECCB84-F9BA-43D5-87BE-67443E8EF086}">
      <p15:sldGuideLst xmlns:p15="http://schemas.microsoft.com/office/powerpoint/2012/main" xmlns="">
        <p15:guide id="1" orient="horz" pos="3997">
          <p15:clr>
            <a:srgbClr val="FBAE40"/>
          </p15:clr>
        </p15:guide>
        <p15:guide id="2" orient="horz" pos="300">
          <p15:clr>
            <a:srgbClr val="FBAE40"/>
          </p15:clr>
        </p15:guide>
        <p15:guide id="3" pos="302">
          <p15:clr>
            <a:srgbClr val="FBAE40"/>
          </p15:clr>
        </p15:guide>
        <p15:guide id="4" pos="737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DAB6666-2A72-4149-8818-9C3FE2C5C44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Graphic 2">
            <a:extLst>
              <a:ext uri="{FF2B5EF4-FFF2-40B4-BE49-F238E27FC236}">
                <a16:creationId xmlns:a16="http://schemas.microsoft.com/office/drawing/2014/main" xmlns="" id="{BEFE7147-EB77-9949-8EFF-17BE162423CF}"/>
              </a:ext>
            </a:extLst>
          </p:cNvPr>
          <p:cNvSpPr/>
          <p:nvPr/>
        </p:nvSpPr>
        <p:spPr>
          <a:xfrm>
            <a:off x="7564437" y="368300"/>
            <a:ext cx="4256088" cy="4255533"/>
          </a:xfrm>
          <a:custGeom>
            <a:avLst/>
            <a:gdLst>
              <a:gd name="connsiteX0" fmla="*/ 0 w 1449976"/>
              <a:gd name="connsiteY0" fmla="*/ 1317309 h 1449787"/>
              <a:gd name="connsiteX1" fmla="*/ 0 w 1449976"/>
              <a:gd name="connsiteY1" fmla="*/ 132478 h 1449787"/>
              <a:gd name="connsiteX2" fmla="*/ 132478 w 1449976"/>
              <a:gd name="connsiteY2" fmla="*/ 0 h 1449787"/>
              <a:gd name="connsiteX3" fmla="*/ 1317498 w 1449976"/>
              <a:gd name="connsiteY3" fmla="*/ 0 h 1449787"/>
              <a:gd name="connsiteX4" fmla="*/ 1449977 w 1449976"/>
              <a:gd name="connsiteY4" fmla="*/ 132478 h 1449787"/>
              <a:gd name="connsiteX5" fmla="*/ 1449977 w 1449976"/>
              <a:gd name="connsiteY5" fmla="*/ 1317309 h 1449787"/>
              <a:gd name="connsiteX6" fmla="*/ 1317498 w 1449976"/>
              <a:gd name="connsiteY6" fmla="*/ 1449787 h 1449787"/>
              <a:gd name="connsiteX7" fmla="*/ 132478 w 1449976"/>
              <a:gd name="connsiteY7" fmla="*/ 1449787 h 1449787"/>
              <a:gd name="connsiteX8" fmla="*/ 0 w 1449976"/>
              <a:gd name="connsiteY8" fmla="*/ 1317309 h 144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9976" h="1449787">
                <a:moveTo>
                  <a:pt x="0" y="1317309"/>
                </a:moveTo>
                <a:lnTo>
                  <a:pt x="0" y="132478"/>
                </a:lnTo>
                <a:cubicBezTo>
                  <a:pt x="0" y="49585"/>
                  <a:pt x="49774" y="0"/>
                  <a:pt x="132478" y="0"/>
                </a:cubicBezTo>
                <a:lnTo>
                  <a:pt x="1317498" y="0"/>
                </a:lnTo>
                <a:cubicBezTo>
                  <a:pt x="1400297" y="0"/>
                  <a:pt x="1449977" y="49679"/>
                  <a:pt x="1449977" y="132478"/>
                </a:cubicBezTo>
                <a:lnTo>
                  <a:pt x="1449977" y="1317309"/>
                </a:lnTo>
                <a:cubicBezTo>
                  <a:pt x="1449977" y="1400202"/>
                  <a:pt x="1400202" y="1449787"/>
                  <a:pt x="1317498" y="1449787"/>
                </a:cubicBezTo>
                <a:lnTo>
                  <a:pt x="132478" y="1449787"/>
                </a:lnTo>
                <a:cubicBezTo>
                  <a:pt x="49679" y="1449787"/>
                  <a:pt x="0" y="1400108"/>
                  <a:pt x="0" y="1317309"/>
                </a:cubicBezTo>
              </a:path>
            </a:pathLst>
          </a:custGeom>
          <a:solidFill>
            <a:schemeClr val="bg1"/>
          </a:solidFill>
          <a:ln w="9463" cap="flat">
            <a:noFill/>
            <a:prstDash val="solid"/>
            <a:miter/>
          </a:ln>
        </p:spPr>
        <p:txBody>
          <a:bodyPr rtlCol="0" anchor="ctr"/>
          <a:lstStyle/>
          <a:p>
            <a:endParaRPr lang="en-US" dirty="0"/>
          </a:p>
        </p:txBody>
      </p:sp>
      <p:sp>
        <p:nvSpPr>
          <p:cNvPr id="9" name="Title 1">
            <a:extLst>
              <a:ext uri="{FF2B5EF4-FFF2-40B4-BE49-F238E27FC236}">
                <a16:creationId xmlns:a16="http://schemas.microsoft.com/office/drawing/2014/main" xmlns="" id="{B094FB50-9E2D-CD45-953C-0D8E8D496FE3}"/>
              </a:ext>
            </a:extLst>
          </p:cNvPr>
          <p:cNvSpPr>
            <a:spLocks noGrp="1"/>
          </p:cNvSpPr>
          <p:nvPr>
            <p:ph type="ctrTitle" hasCustomPrompt="1"/>
          </p:nvPr>
        </p:nvSpPr>
        <p:spPr>
          <a:xfrm>
            <a:off x="7951577" y="778622"/>
            <a:ext cx="3454913" cy="2387600"/>
          </a:xfrm>
        </p:spPr>
        <p:txBody>
          <a:bodyPr anchor="t">
            <a:noAutofit/>
          </a:bodyPr>
          <a:lstStyle>
            <a:lvl1pPr algn="l">
              <a:defRPr sz="4000">
                <a:solidFill>
                  <a:schemeClr val="accent1"/>
                </a:solidFill>
              </a:defRPr>
            </a:lvl1pPr>
          </a:lstStyle>
          <a:p>
            <a:r>
              <a:rPr lang="en-US" dirty="0"/>
              <a:t>Full screen divider slide title here</a:t>
            </a:r>
          </a:p>
        </p:txBody>
      </p:sp>
      <p:sp>
        <p:nvSpPr>
          <p:cNvPr id="6" name="Slide Number Placeholder 10">
            <a:extLst>
              <a:ext uri="{FF2B5EF4-FFF2-40B4-BE49-F238E27FC236}">
                <a16:creationId xmlns:a16="http://schemas.microsoft.com/office/drawing/2014/main" xmlns="" id="{E396620D-BF11-0340-A231-953D2159C30F}"/>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2808848258"/>
      </p:ext>
    </p:extLst>
  </p:cSld>
  <p:clrMapOvr>
    <a:masterClrMapping/>
  </p:clrMapOvr>
  <p:extLst>
    <p:ext uri="{DCECCB84-F9BA-43D5-87BE-67443E8EF086}">
      <p15:sldGuideLst xmlns:p15="http://schemas.microsoft.com/office/powerpoint/2012/main" xmlns="">
        <p15:guide id="1" pos="474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FA0EB424-1C0F-B846-90D1-B9B7ECFA5FD5}"/>
              </a:ext>
            </a:extLst>
          </p:cNvPr>
          <p:cNvSpPr>
            <a:spLocks noGrp="1" noChangeAspect="1"/>
          </p:cNvSpPr>
          <p:nvPr>
            <p:ph type="pic" sz="quarter" idx="24"/>
          </p:nvPr>
        </p:nvSpPr>
        <p:spPr>
          <a:xfrm>
            <a:off x="0" y="0"/>
            <a:ext cx="12192000" cy="6858000"/>
          </a:xfrm>
          <a:custGeom>
            <a:avLst/>
            <a:gdLst>
              <a:gd name="connsiteX0" fmla="*/ 7953297 w 12192000"/>
              <a:gd name="connsiteY0" fmla="*/ 368300 h 6858000"/>
              <a:gd name="connsiteX1" fmla="*/ 7564437 w 12192000"/>
              <a:gd name="connsiteY1" fmla="*/ 757160 h 6858000"/>
              <a:gd name="connsiteX2" fmla="*/ 7564437 w 12192000"/>
              <a:gd name="connsiteY2" fmla="*/ 4234973 h 6858000"/>
              <a:gd name="connsiteX3" fmla="*/ 7953297 w 12192000"/>
              <a:gd name="connsiteY3" fmla="*/ 4623833 h 6858000"/>
              <a:gd name="connsiteX4" fmla="*/ 11431665 w 12192000"/>
              <a:gd name="connsiteY4" fmla="*/ 4623833 h 6858000"/>
              <a:gd name="connsiteX5" fmla="*/ 11820528 w 12192000"/>
              <a:gd name="connsiteY5" fmla="*/ 4234973 h 6858000"/>
              <a:gd name="connsiteX6" fmla="*/ 11820528 w 12192000"/>
              <a:gd name="connsiteY6" fmla="*/ 757160 h 6858000"/>
              <a:gd name="connsiteX7" fmla="*/ 11431665 w 12192000"/>
              <a:gd name="connsiteY7" fmla="*/ 3683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953297" y="368300"/>
                </a:moveTo>
                <a:cubicBezTo>
                  <a:pt x="7710538" y="368300"/>
                  <a:pt x="7564437" y="513846"/>
                  <a:pt x="7564437" y="757160"/>
                </a:cubicBezTo>
                <a:lnTo>
                  <a:pt x="7564437" y="4234973"/>
                </a:lnTo>
                <a:cubicBezTo>
                  <a:pt x="7564437" y="4478011"/>
                  <a:pt x="7710259" y="4623833"/>
                  <a:pt x="7953297" y="4623833"/>
                </a:cubicBezTo>
                <a:lnTo>
                  <a:pt x="11431665" y="4623833"/>
                </a:lnTo>
                <a:cubicBezTo>
                  <a:pt x="11674424" y="4623833"/>
                  <a:pt x="11820528" y="4478287"/>
                  <a:pt x="11820528" y="4234973"/>
                </a:cubicBezTo>
                <a:lnTo>
                  <a:pt x="11820528" y="757160"/>
                </a:lnTo>
                <a:cubicBezTo>
                  <a:pt x="11820528" y="514122"/>
                  <a:pt x="11674703" y="368300"/>
                  <a:pt x="11431665" y="368300"/>
                </a:cubicBezTo>
                <a:close/>
                <a:moveTo>
                  <a:pt x="0" y="0"/>
                </a:moveTo>
                <a:lnTo>
                  <a:pt x="12192000" y="0"/>
                </a:lnTo>
                <a:lnTo>
                  <a:pt x="12192000" y="6858000"/>
                </a:lnTo>
                <a:lnTo>
                  <a:pt x="0" y="6858000"/>
                </a:lnTo>
                <a:close/>
              </a:path>
            </a:pathLst>
          </a:custGeom>
          <a:solidFill>
            <a:schemeClr val="bg1">
              <a:lumMod val="85000"/>
            </a:schemeClr>
          </a:solidFill>
        </p:spPr>
        <p:txBody>
          <a:bodyPr wrap="square" anchor="t">
            <a:noAutofit/>
          </a:bodyPr>
          <a:lstStyle>
            <a:lvl1pPr marL="0" indent="0" algn="ctr">
              <a:buFontTx/>
              <a:buNone/>
              <a:defRPr sz="1050" b="1" i="0" baseline="0">
                <a:solidFill>
                  <a:srgbClr val="2D1A46"/>
                </a:solidFill>
                <a:latin typeface="Arial" panose="020B0604020202020204" pitchFamily="34" charset="0"/>
                <a:cs typeface="Arial" panose="020B0604020202020204" pitchFamily="34" charset="0"/>
              </a:defRPr>
            </a:lvl1pPr>
          </a:lstStyle>
          <a:p>
            <a:endParaRPr lang="en-US" dirty="0"/>
          </a:p>
          <a:p>
            <a:r>
              <a:rPr lang="en-US" dirty="0"/>
              <a:t>Click icon to insert image</a:t>
            </a:r>
          </a:p>
        </p:txBody>
      </p:sp>
      <p:sp>
        <p:nvSpPr>
          <p:cNvPr id="12" name="Title 1">
            <a:extLst>
              <a:ext uri="{FF2B5EF4-FFF2-40B4-BE49-F238E27FC236}">
                <a16:creationId xmlns:a16="http://schemas.microsoft.com/office/drawing/2014/main" xmlns="" id="{E4FC6AFD-ECDE-1F41-90B3-A67C0C614DAB}"/>
              </a:ext>
            </a:extLst>
          </p:cNvPr>
          <p:cNvSpPr>
            <a:spLocks noGrp="1"/>
          </p:cNvSpPr>
          <p:nvPr>
            <p:ph type="ctrTitle" hasCustomPrompt="1"/>
          </p:nvPr>
        </p:nvSpPr>
        <p:spPr>
          <a:xfrm>
            <a:off x="7951577" y="778622"/>
            <a:ext cx="3454913" cy="2387600"/>
          </a:xfrm>
        </p:spPr>
        <p:txBody>
          <a:bodyPr anchor="t">
            <a:noAutofit/>
          </a:bodyPr>
          <a:lstStyle>
            <a:lvl1pPr algn="l">
              <a:defRPr sz="4000">
                <a:solidFill>
                  <a:schemeClr val="accent1"/>
                </a:solidFill>
              </a:defRPr>
            </a:lvl1pPr>
          </a:lstStyle>
          <a:p>
            <a:r>
              <a:rPr lang="en-US" dirty="0"/>
              <a:t>Full screen divider slide title here</a:t>
            </a:r>
          </a:p>
        </p:txBody>
      </p:sp>
      <p:sp>
        <p:nvSpPr>
          <p:cNvPr id="15" name="Slide Number Placeholder 10">
            <a:extLst>
              <a:ext uri="{FF2B5EF4-FFF2-40B4-BE49-F238E27FC236}">
                <a16:creationId xmlns:a16="http://schemas.microsoft.com/office/drawing/2014/main" xmlns="" id="{68108EB0-E182-534D-A374-C3CFF4884F72}"/>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1227312622"/>
      </p:ext>
    </p:extLst>
  </p:cSld>
  <p:clrMapOvr>
    <a:masterClrMapping/>
  </p:clrMapOvr>
  <p:extLst>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56BFE3C-3BA6-594C-9DF2-BC7A3E13197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Graphic 2">
            <a:extLst>
              <a:ext uri="{FF2B5EF4-FFF2-40B4-BE49-F238E27FC236}">
                <a16:creationId xmlns:a16="http://schemas.microsoft.com/office/drawing/2014/main" xmlns="" id="{E5504561-4B07-5D48-8514-24D543C63CCB}"/>
              </a:ext>
            </a:extLst>
          </p:cNvPr>
          <p:cNvSpPr/>
          <p:nvPr userDrawn="1"/>
        </p:nvSpPr>
        <p:spPr>
          <a:xfrm>
            <a:off x="371475" y="368300"/>
            <a:ext cx="4256088" cy="4255533"/>
          </a:xfrm>
          <a:custGeom>
            <a:avLst/>
            <a:gdLst>
              <a:gd name="connsiteX0" fmla="*/ 0 w 1449976"/>
              <a:gd name="connsiteY0" fmla="*/ 1317309 h 1449787"/>
              <a:gd name="connsiteX1" fmla="*/ 0 w 1449976"/>
              <a:gd name="connsiteY1" fmla="*/ 132478 h 1449787"/>
              <a:gd name="connsiteX2" fmla="*/ 132478 w 1449976"/>
              <a:gd name="connsiteY2" fmla="*/ 0 h 1449787"/>
              <a:gd name="connsiteX3" fmla="*/ 1317498 w 1449976"/>
              <a:gd name="connsiteY3" fmla="*/ 0 h 1449787"/>
              <a:gd name="connsiteX4" fmla="*/ 1449977 w 1449976"/>
              <a:gd name="connsiteY4" fmla="*/ 132478 h 1449787"/>
              <a:gd name="connsiteX5" fmla="*/ 1449977 w 1449976"/>
              <a:gd name="connsiteY5" fmla="*/ 1317309 h 1449787"/>
              <a:gd name="connsiteX6" fmla="*/ 1317498 w 1449976"/>
              <a:gd name="connsiteY6" fmla="*/ 1449787 h 1449787"/>
              <a:gd name="connsiteX7" fmla="*/ 132478 w 1449976"/>
              <a:gd name="connsiteY7" fmla="*/ 1449787 h 1449787"/>
              <a:gd name="connsiteX8" fmla="*/ 0 w 1449976"/>
              <a:gd name="connsiteY8" fmla="*/ 1317309 h 144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9976" h="1449787">
                <a:moveTo>
                  <a:pt x="0" y="1317309"/>
                </a:moveTo>
                <a:lnTo>
                  <a:pt x="0" y="132478"/>
                </a:lnTo>
                <a:cubicBezTo>
                  <a:pt x="0" y="49585"/>
                  <a:pt x="49774" y="0"/>
                  <a:pt x="132478" y="0"/>
                </a:cubicBezTo>
                <a:lnTo>
                  <a:pt x="1317498" y="0"/>
                </a:lnTo>
                <a:cubicBezTo>
                  <a:pt x="1400297" y="0"/>
                  <a:pt x="1449977" y="49679"/>
                  <a:pt x="1449977" y="132478"/>
                </a:cubicBezTo>
                <a:lnTo>
                  <a:pt x="1449977" y="1317309"/>
                </a:lnTo>
                <a:cubicBezTo>
                  <a:pt x="1449977" y="1400202"/>
                  <a:pt x="1400202" y="1449787"/>
                  <a:pt x="1317498" y="1449787"/>
                </a:cubicBezTo>
                <a:lnTo>
                  <a:pt x="132478" y="1449787"/>
                </a:lnTo>
                <a:cubicBezTo>
                  <a:pt x="49679" y="1449787"/>
                  <a:pt x="0" y="1400108"/>
                  <a:pt x="0" y="1317309"/>
                </a:cubicBezTo>
              </a:path>
            </a:pathLst>
          </a:custGeom>
          <a:solidFill>
            <a:schemeClr val="bg1"/>
          </a:solidFill>
          <a:ln w="9463" cap="flat">
            <a:noFill/>
            <a:prstDash val="solid"/>
            <a:miter/>
          </a:ln>
        </p:spPr>
        <p:txBody>
          <a:bodyPr rtlCol="0" anchor="ctr"/>
          <a:lstStyle/>
          <a:p>
            <a:endParaRPr lang="en-US" dirty="0"/>
          </a:p>
        </p:txBody>
      </p:sp>
      <p:sp>
        <p:nvSpPr>
          <p:cNvPr id="7" name="Title 1">
            <a:extLst>
              <a:ext uri="{FF2B5EF4-FFF2-40B4-BE49-F238E27FC236}">
                <a16:creationId xmlns:a16="http://schemas.microsoft.com/office/drawing/2014/main" xmlns="" id="{A5562674-39F5-9848-93FD-C54021CF6D9A}"/>
              </a:ext>
            </a:extLst>
          </p:cNvPr>
          <p:cNvSpPr>
            <a:spLocks noGrp="1"/>
          </p:cNvSpPr>
          <p:nvPr>
            <p:ph type="ctrTitle" hasCustomPrompt="1"/>
          </p:nvPr>
        </p:nvSpPr>
        <p:spPr>
          <a:xfrm>
            <a:off x="758615" y="778622"/>
            <a:ext cx="3454913" cy="2387600"/>
          </a:xfrm>
        </p:spPr>
        <p:txBody>
          <a:bodyPr anchor="t">
            <a:noAutofit/>
          </a:bodyPr>
          <a:lstStyle>
            <a:lvl1pPr algn="l">
              <a:defRPr sz="4000">
                <a:solidFill>
                  <a:schemeClr val="tx2"/>
                </a:solidFill>
              </a:defRPr>
            </a:lvl1pPr>
          </a:lstStyle>
          <a:p>
            <a:r>
              <a:rPr lang="en-US" dirty="0"/>
              <a:t>Full screen divider slide title here</a:t>
            </a:r>
          </a:p>
        </p:txBody>
      </p:sp>
      <p:sp>
        <p:nvSpPr>
          <p:cNvPr id="8" name="Slide Number Placeholder 10">
            <a:extLst>
              <a:ext uri="{FF2B5EF4-FFF2-40B4-BE49-F238E27FC236}">
                <a16:creationId xmlns:a16="http://schemas.microsoft.com/office/drawing/2014/main" xmlns="" id="{802C1740-45C2-9842-A458-275468AF3498}"/>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4191476104"/>
      </p:ext>
    </p:extLst>
  </p:cSld>
  <p:clrMapOvr>
    <a:masterClrMapping/>
  </p:clrMapOvr>
  <p:extLst>
    <p:ext uri="{DCECCB84-F9BA-43D5-87BE-67443E8EF086}">
      <p15:sldGuideLst xmlns:p15="http://schemas.microsoft.com/office/powerpoint/2012/main" xmlns="">
        <p15:guide id="1" pos="47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645E2FA5-F759-C241-8E4A-CE782D6CCEAC}"/>
              </a:ext>
            </a:extLst>
          </p:cNvPr>
          <p:cNvSpPr>
            <a:spLocks noGrp="1"/>
          </p:cNvSpPr>
          <p:nvPr>
            <p:ph type="pic" sz="quarter" idx="24"/>
          </p:nvPr>
        </p:nvSpPr>
        <p:spPr>
          <a:xfrm>
            <a:off x="0" y="0"/>
            <a:ext cx="12192000" cy="6858000"/>
          </a:xfrm>
          <a:custGeom>
            <a:avLst/>
            <a:gdLst>
              <a:gd name="connsiteX0" fmla="*/ 760336 w 12192000"/>
              <a:gd name="connsiteY0" fmla="*/ 368300 h 6858000"/>
              <a:gd name="connsiteX1" fmla="*/ 371475 w 12192000"/>
              <a:gd name="connsiteY1" fmla="*/ 757160 h 6858000"/>
              <a:gd name="connsiteX2" fmla="*/ 371475 w 12192000"/>
              <a:gd name="connsiteY2" fmla="*/ 4234973 h 6858000"/>
              <a:gd name="connsiteX3" fmla="*/ 760336 w 12192000"/>
              <a:gd name="connsiteY3" fmla="*/ 4623833 h 6858000"/>
              <a:gd name="connsiteX4" fmla="*/ 4238703 w 12192000"/>
              <a:gd name="connsiteY4" fmla="*/ 4623833 h 6858000"/>
              <a:gd name="connsiteX5" fmla="*/ 4627566 w 12192000"/>
              <a:gd name="connsiteY5" fmla="*/ 4234973 h 6858000"/>
              <a:gd name="connsiteX6" fmla="*/ 4627566 w 12192000"/>
              <a:gd name="connsiteY6" fmla="*/ 757160 h 6858000"/>
              <a:gd name="connsiteX7" fmla="*/ 4238703 w 12192000"/>
              <a:gd name="connsiteY7" fmla="*/ 3683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60336" y="368300"/>
                </a:moveTo>
                <a:cubicBezTo>
                  <a:pt x="517576" y="368300"/>
                  <a:pt x="371475" y="513846"/>
                  <a:pt x="371475" y="757160"/>
                </a:cubicBezTo>
                <a:lnTo>
                  <a:pt x="371475" y="4234973"/>
                </a:lnTo>
                <a:cubicBezTo>
                  <a:pt x="371475" y="4478011"/>
                  <a:pt x="517297" y="4623833"/>
                  <a:pt x="760336" y="4623833"/>
                </a:cubicBezTo>
                <a:lnTo>
                  <a:pt x="4238703" y="4623833"/>
                </a:lnTo>
                <a:cubicBezTo>
                  <a:pt x="4481462" y="4623833"/>
                  <a:pt x="4627566" y="4478287"/>
                  <a:pt x="4627566" y="4234973"/>
                </a:cubicBezTo>
                <a:lnTo>
                  <a:pt x="4627566" y="757160"/>
                </a:lnTo>
                <a:cubicBezTo>
                  <a:pt x="4627566" y="514122"/>
                  <a:pt x="4481741" y="368300"/>
                  <a:pt x="4238703" y="368300"/>
                </a:cubicBezTo>
                <a:close/>
                <a:moveTo>
                  <a:pt x="0" y="0"/>
                </a:moveTo>
                <a:lnTo>
                  <a:pt x="12192000" y="0"/>
                </a:lnTo>
                <a:lnTo>
                  <a:pt x="12192000" y="6858000"/>
                </a:lnTo>
                <a:lnTo>
                  <a:pt x="0" y="6858000"/>
                </a:lnTo>
                <a:close/>
              </a:path>
            </a:pathLst>
          </a:custGeom>
          <a:solidFill>
            <a:schemeClr val="bg1">
              <a:lumMod val="85000"/>
            </a:schemeClr>
          </a:solidFill>
        </p:spPr>
        <p:txBody>
          <a:bodyPr wrap="square" anchor="t">
            <a:noAutofit/>
          </a:bodyPr>
          <a:lstStyle>
            <a:lvl1pPr marL="0" indent="0" algn="ctr">
              <a:buFontTx/>
              <a:buNone/>
              <a:defRPr sz="1050" b="1" i="0" baseline="0">
                <a:solidFill>
                  <a:srgbClr val="2D1A46"/>
                </a:solidFill>
                <a:latin typeface="Arial" panose="020B0604020202020204" pitchFamily="34" charset="0"/>
                <a:cs typeface="Arial" panose="020B0604020202020204" pitchFamily="34" charset="0"/>
              </a:defRPr>
            </a:lvl1pPr>
          </a:lstStyle>
          <a:p>
            <a:endParaRPr lang="en-US" dirty="0"/>
          </a:p>
          <a:p>
            <a:r>
              <a:rPr lang="en-US" dirty="0"/>
              <a:t>Click icon to insert image</a:t>
            </a:r>
          </a:p>
        </p:txBody>
      </p:sp>
      <p:sp>
        <p:nvSpPr>
          <p:cNvPr id="14" name="Title 1">
            <a:extLst>
              <a:ext uri="{FF2B5EF4-FFF2-40B4-BE49-F238E27FC236}">
                <a16:creationId xmlns:a16="http://schemas.microsoft.com/office/drawing/2014/main" xmlns="" id="{6079532B-A297-B84E-8CF1-12062C32AAE0}"/>
              </a:ext>
            </a:extLst>
          </p:cNvPr>
          <p:cNvSpPr>
            <a:spLocks noGrp="1"/>
          </p:cNvSpPr>
          <p:nvPr>
            <p:ph type="ctrTitle" hasCustomPrompt="1"/>
          </p:nvPr>
        </p:nvSpPr>
        <p:spPr>
          <a:xfrm>
            <a:off x="758615" y="778622"/>
            <a:ext cx="3454913" cy="2387600"/>
          </a:xfrm>
        </p:spPr>
        <p:txBody>
          <a:bodyPr anchor="t">
            <a:noAutofit/>
          </a:bodyPr>
          <a:lstStyle>
            <a:lvl1pPr algn="l">
              <a:defRPr sz="4000">
                <a:solidFill>
                  <a:schemeClr val="bg1"/>
                </a:solidFill>
              </a:defRPr>
            </a:lvl1pPr>
          </a:lstStyle>
          <a:p>
            <a:r>
              <a:rPr lang="en-US" dirty="0"/>
              <a:t>Full screen divider slide title here</a:t>
            </a:r>
          </a:p>
        </p:txBody>
      </p:sp>
      <p:sp>
        <p:nvSpPr>
          <p:cNvPr id="5" name="Slide Number Placeholder 10">
            <a:extLst>
              <a:ext uri="{FF2B5EF4-FFF2-40B4-BE49-F238E27FC236}">
                <a16:creationId xmlns:a16="http://schemas.microsoft.com/office/drawing/2014/main" xmlns="" id="{DF1F8984-7018-5847-BBB6-A8CBB57CCF9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3530730642"/>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bg>
      <p:bgPr>
        <a:solidFill>
          <a:schemeClr val="tx2"/>
        </a:solidFill>
        <a:effectLst/>
      </p:bgPr>
    </p:bg>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xmlns="" id="{A1FFF979-FC8C-544B-A304-E267F70D9B6E}"/>
              </a:ext>
            </a:extLst>
          </p:cNvPr>
          <p:cNvSpPr/>
          <p:nvPr userDrawn="1"/>
        </p:nvSpPr>
        <p:spPr>
          <a:xfrm>
            <a:off x="1" y="-1"/>
            <a:ext cx="11820524" cy="5545683"/>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chemeClr val="bg1"/>
          </a:solidFill>
          <a:ln w="85165" cap="flat">
            <a:noFill/>
            <a:prstDash val="solid"/>
            <a:miter/>
          </a:ln>
        </p:spPr>
        <p:txBody>
          <a:bodyPr rtlCol="0" anchor="ctr"/>
          <a:lstStyle/>
          <a:p>
            <a:endParaRPr lang="en-US" dirty="0"/>
          </a:p>
        </p:txBody>
      </p:sp>
      <p:pic>
        <p:nvPicPr>
          <p:cNvPr id="14" name="Graphic 13">
            <a:extLst>
              <a:ext uri="{FF2B5EF4-FFF2-40B4-BE49-F238E27FC236}">
                <a16:creationId xmlns:a16="http://schemas.microsoft.com/office/drawing/2014/main" xmlns="" id="{9E627D9F-DBEA-3943-94D6-ED41B64CA6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sp>
        <p:nvSpPr>
          <p:cNvPr id="19" name="Title 1">
            <a:extLst>
              <a:ext uri="{FF2B5EF4-FFF2-40B4-BE49-F238E27FC236}">
                <a16:creationId xmlns:a16="http://schemas.microsoft.com/office/drawing/2014/main" xmlns="" id="{7D9889C4-907D-0544-8FC2-D98AAC17EC85}"/>
              </a:ext>
            </a:extLst>
          </p:cNvPr>
          <p:cNvSpPr>
            <a:spLocks noGrp="1"/>
          </p:cNvSpPr>
          <p:nvPr>
            <p:ph type="ctrTitle" hasCustomPrompt="1"/>
          </p:nvPr>
        </p:nvSpPr>
        <p:spPr>
          <a:xfrm>
            <a:off x="387069" y="1851809"/>
            <a:ext cx="9144000" cy="681093"/>
          </a:xfrm>
        </p:spPr>
        <p:txBody>
          <a:bodyPr anchor="t">
            <a:noAutofit/>
          </a:bodyPr>
          <a:lstStyle>
            <a:lvl1pPr algn="l">
              <a:lnSpc>
                <a:spcPct val="85000"/>
              </a:lnSpc>
              <a:defRPr sz="4400">
                <a:solidFill>
                  <a:schemeClr val="tx2"/>
                </a:solidFill>
              </a:defRPr>
            </a:lvl1pPr>
          </a:lstStyle>
          <a:p>
            <a:r>
              <a:rPr lang="en-US" dirty="0" err="1"/>
              <a:t>Truist</a:t>
            </a:r>
            <a:r>
              <a:rPr lang="en-US" dirty="0"/>
              <a:t> presentation title here</a:t>
            </a:r>
          </a:p>
        </p:txBody>
      </p:sp>
      <p:sp>
        <p:nvSpPr>
          <p:cNvPr id="20" name="Subtitle 2">
            <a:extLst>
              <a:ext uri="{FF2B5EF4-FFF2-40B4-BE49-F238E27FC236}">
                <a16:creationId xmlns:a16="http://schemas.microsoft.com/office/drawing/2014/main" xmlns="" id="{AF46A09D-1346-D34C-BC8C-A7485F5DA1AA}"/>
              </a:ext>
            </a:extLst>
          </p:cNvPr>
          <p:cNvSpPr>
            <a:spLocks noGrp="1"/>
          </p:cNvSpPr>
          <p:nvPr>
            <p:ph type="subTitle" idx="1" hasCustomPrompt="1"/>
          </p:nvPr>
        </p:nvSpPr>
        <p:spPr>
          <a:xfrm>
            <a:off x="387069" y="2589100"/>
            <a:ext cx="9144000" cy="1655762"/>
          </a:xfrm>
        </p:spPr>
        <p:txBody>
          <a:bodyPr anchor="t">
            <a:normAutofit/>
          </a:bodyPr>
          <a:lstStyle>
            <a:lvl1pPr marL="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7" name="TextBox 6">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1297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645E2FA5-F759-C241-8E4A-CE782D6CCEAC}"/>
              </a:ext>
            </a:extLst>
          </p:cNvPr>
          <p:cNvSpPr>
            <a:spLocks noGrp="1"/>
          </p:cNvSpPr>
          <p:nvPr>
            <p:ph type="pic" sz="quarter" idx="24"/>
          </p:nvPr>
        </p:nvSpPr>
        <p:spPr>
          <a:xfrm>
            <a:off x="0" y="0"/>
            <a:ext cx="12192000" cy="6858000"/>
          </a:xfrm>
          <a:custGeom>
            <a:avLst/>
            <a:gdLst>
              <a:gd name="connsiteX0" fmla="*/ 760336 w 12192000"/>
              <a:gd name="connsiteY0" fmla="*/ 368300 h 6858000"/>
              <a:gd name="connsiteX1" fmla="*/ 371475 w 12192000"/>
              <a:gd name="connsiteY1" fmla="*/ 757160 h 6858000"/>
              <a:gd name="connsiteX2" fmla="*/ 371475 w 12192000"/>
              <a:gd name="connsiteY2" fmla="*/ 4234973 h 6858000"/>
              <a:gd name="connsiteX3" fmla="*/ 760336 w 12192000"/>
              <a:gd name="connsiteY3" fmla="*/ 4623833 h 6858000"/>
              <a:gd name="connsiteX4" fmla="*/ 4238703 w 12192000"/>
              <a:gd name="connsiteY4" fmla="*/ 4623833 h 6858000"/>
              <a:gd name="connsiteX5" fmla="*/ 4627566 w 12192000"/>
              <a:gd name="connsiteY5" fmla="*/ 4234973 h 6858000"/>
              <a:gd name="connsiteX6" fmla="*/ 4627566 w 12192000"/>
              <a:gd name="connsiteY6" fmla="*/ 757160 h 6858000"/>
              <a:gd name="connsiteX7" fmla="*/ 4238703 w 12192000"/>
              <a:gd name="connsiteY7" fmla="*/ 3683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760336" y="368300"/>
                </a:moveTo>
                <a:cubicBezTo>
                  <a:pt x="517576" y="368300"/>
                  <a:pt x="371475" y="513846"/>
                  <a:pt x="371475" y="757160"/>
                </a:cubicBezTo>
                <a:lnTo>
                  <a:pt x="371475" y="4234973"/>
                </a:lnTo>
                <a:cubicBezTo>
                  <a:pt x="371475" y="4478011"/>
                  <a:pt x="517297" y="4623833"/>
                  <a:pt x="760336" y="4623833"/>
                </a:cubicBezTo>
                <a:lnTo>
                  <a:pt x="4238703" y="4623833"/>
                </a:lnTo>
                <a:cubicBezTo>
                  <a:pt x="4481462" y="4623833"/>
                  <a:pt x="4627566" y="4478287"/>
                  <a:pt x="4627566" y="4234973"/>
                </a:cubicBezTo>
                <a:lnTo>
                  <a:pt x="4627566" y="757160"/>
                </a:lnTo>
                <a:cubicBezTo>
                  <a:pt x="4627566" y="514122"/>
                  <a:pt x="4481741" y="368300"/>
                  <a:pt x="4238703" y="368300"/>
                </a:cubicBezTo>
                <a:close/>
                <a:moveTo>
                  <a:pt x="0" y="0"/>
                </a:moveTo>
                <a:lnTo>
                  <a:pt x="12192000" y="0"/>
                </a:lnTo>
                <a:lnTo>
                  <a:pt x="12192000" y="6858000"/>
                </a:lnTo>
                <a:lnTo>
                  <a:pt x="0" y="6858000"/>
                </a:lnTo>
                <a:close/>
              </a:path>
            </a:pathLst>
          </a:custGeom>
          <a:solidFill>
            <a:schemeClr val="bg1">
              <a:lumMod val="85000"/>
            </a:schemeClr>
          </a:solidFill>
        </p:spPr>
        <p:txBody>
          <a:bodyPr wrap="square" anchor="t">
            <a:noAutofit/>
          </a:bodyPr>
          <a:lstStyle>
            <a:lvl1pPr marL="0" indent="0" algn="ctr">
              <a:buFontTx/>
              <a:buNone/>
              <a:defRPr sz="1050" b="1" i="0" baseline="0">
                <a:solidFill>
                  <a:srgbClr val="2D1A46"/>
                </a:solidFill>
                <a:latin typeface="Arial" panose="020B0604020202020204" pitchFamily="34" charset="0"/>
                <a:cs typeface="Arial" panose="020B0604020202020204" pitchFamily="34" charset="0"/>
              </a:defRPr>
            </a:lvl1pPr>
          </a:lstStyle>
          <a:p>
            <a:endParaRPr lang="en-US" dirty="0"/>
          </a:p>
          <a:p>
            <a:r>
              <a:rPr lang="en-US" dirty="0"/>
              <a:t>Click icon to insert image</a:t>
            </a:r>
          </a:p>
        </p:txBody>
      </p:sp>
      <p:sp>
        <p:nvSpPr>
          <p:cNvPr id="14" name="Title 1">
            <a:extLst>
              <a:ext uri="{FF2B5EF4-FFF2-40B4-BE49-F238E27FC236}">
                <a16:creationId xmlns:a16="http://schemas.microsoft.com/office/drawing/2014/main" xmlns="" id="{6079532B-A297-B84E-8CF1-12062C32AAE0}"/>
              </a:ext>
            </a:extLst>
          </p:cNvPr>
          <p:cNvSpPr>
            <a:spLocks noGrp="1"/>
          </p:cNvSpPr>
          <p:nvPr>
            <p:ph type="ctrTitle" hasCustomPrompt="1"/>
          </p:nvPr>
        </p:nvSpPr>
        <p:spPr>
          <a:xfrm>
            <a:off x="758615" y="778622"/>
            <a:ext cx="3454913" cy="2387600"/>
          </a:xfrm>
        </p:spPr>
        <p:txBody>
          <a:bodyPr anchor="t">
            <a:noAutofit/>
          </a:bodyPr>
          <a:lstStyle>
            <a:lvl1pPr algn="l">
              <a:defRPr sz="4000">
                <a:solidFill>
                  <a:schemeClr val="tx2"/>
                </a:solidFill>
              </a:defRPr>
            </a:lvl1pPr>
          </a:lstStyle>
          <a:p>
            <a:r>
              <a:rPr lang="en-US" dirty="0"/>
              <a:t>Full screen divider slide title here</a:t>
            </a:r>
          </a:p>
        </p:txBody>
      </p:sp>
      <p:sp>
        <p:nvSpPr>
          <p:cNvPr id="5" name="Slide Number Placeholder 10">
            <a:extLst>
              <a:ext uri="{FF2B5EF4-FFF2-40B4-BE49-F238E27FC236}">
                <a16:creationId xmlns:a16="http://schemas.microsoft.com/office/drawing/2014/main" xmlns="" id="{DF1F8984-7018-5847-BBB6-A8CBB57CCF9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3077863780"/>
      </p:ext>
    </p:extLst>
  </p:cSld>
  <p:clrMapOvr>
    <a:masterClrMapping/>
  </p:clrMapOvr>
  <p:extLst>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statemen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191D84F1-9048-C642-B7D2-AB733A6A93B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 name="Title 1">
            <a:extLst>
              <a:ext uri="{FF2B5EF4-FFF2-40B4-BE49-F238E27FC236}">
                <a16:creationId xmlns:a16="http://schemas.microsoft.com/office/drawing/2014/main" xmlns="" id="{B0F5CB5C-5A43-7A4B-8E7D-77614D51C393}"/>
              </a:ext>
            </a:extLst>
          </p:cNvPr>
          <p:cNvSpPr>
            <a:spLocks noGrp="1"/>
          </p:cNvSpPr>
          <p:nvPr>
            <p:ph type="title" hasCustomPrompt="1"/>
          </p:nvPr>
        </p:nvSpPr>
        <p:spPr>
          <a:xfrm>
            <a:off x="371475" y="368301"/>
            <a:ext cx="8730297" cy="3060699"/>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5400">
                <a:solidFill>
                  <a:schemeClr val="bg1"/>
                </a:solidFill>
              </a:defRPr>
            </a:lvl1pPr>
          </a:lstStyle>
          <a:p>
            <a:r>
              <a:rPr lang="en-US" dirty="0"/>
              <a:t>“Large statement goes here </a:t>
            </a:r>
            <a:r>
              <a:rPr lang="en-US" dirty="0" err="1"/>
              <a:t>dolor</a:t>
            </a:r>
            <a:r>
              <a:rPr lang="en-US" dirty="0"/>
              <a:t> </a:t>
            </a:r>
            <a:r>
              <a:rPr lang="en-US" dirty="0" err="1"/>
              <a:t>uttel</a:t>
            </a:r>
            <a:r>
              <a:rPr lang="en-US" dirty="0"/>
              <a:t> </a:t>
            </a:r>
            <a:r>
              <a:rPr lang="en-US" dirty="0" err="1"/>
              <a:t>ett</a:t>
            </a:r>
            <a:r>
              <a:rPr lang="en-US" dirty="0"/>
              <a:t>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uat</a:t>
            </a:r>
            <a:r>
              <a:rPr lang="en-US" dirty="0"/>
              <a:t>”</a:t>
            </a:r>
          </a:p>
        </p:txBody>
      </p:sp>
      <p:sp>
        <p:nvSpPr>
          <p:cNvPr id="14" name="Text Placeholder 4">
            <a:extLst>
              <a:ext uri="{FF2B5EF4-FFF2-40B4-BE49-F238E27FC236}">
                <a16:creationId xmlns:a16="http://schemas.microsoft.com/office/drawing/2014/main" xmlns="" id="{87D39E06-C6AE-6140-B2D5-28CC35AC501B}"/>
              </a:ext>
            </a:extLst>
          </p:cNvPr>
          <p:cNvSpPr>
            <a:spLocks noGrp="1"/>
          </p:cNvSpPr>
          <p:nvPr>
            <p:ph type="body" sz="quarter" idx="10" hasCustomPrompt="1"/>
          </p:nvPr>
        </p:nvSpPr>
        <p:spPr>
          <a:xfrm>
            <a:off x="371475" y="3743390"/>
            <a:ext cx="8730297" cy="462851"/>
          </a:xfrm>
        </p:spPr>
        <p:txBody>
          <a:bodyPr>
            <a:noAutofit/>
          </a:bodyPr>
          <a:lstStyle>
            <a:lvl1pPr marL="0" indent="0">
              <a:buFontTx/>
              <a:buNone/>
              <a:defRPr sz="2400">
                <a:solidFill>
                  <a:schemeClr val="accent4"/>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Edward Sample, </a:t>
            </a:r>
            <a:r>
              <a:rPr lang="en-US" dirty="0" err="1"/>
              <a:t>SampleCo</a:t>
            </a:r>
            <a:endParaRPr lang="en-US" dirty="0"/>
          </a:p>
          <a:p>
            <a:pPr lvl="0"/>
            <a:endParaRPr lang="en-US" dirty="0"/>
          </a:p>
        </p:txBody>
      </p:sp>
      <p:sp>
        <p:nvSpPr>
          <p:cNvPr id="12" name="Text Placeholder 4">
            <a:extLst>
              <a:ext uri="{FF2B5EF4-FFF2-40B4-BE49-F238E27FC236}">
                <a16:creationId xmlns:a16="http://schemas.microsoft.com/office/drawing/2014/main" xmlns="" id="{3CB18722-D98D-884A-A553-A67C9BD091FE}"/>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pic>
        <p:nvPicPr>
          <p:cNvPr id="13" name="Graphic 12">
            <a:extLst>
              <a:ext uri="{FF2B5EF4-FFF2-40B4-BE49-F238E27FC236}">
                <a16:creationId xmlns:a16="http://schemas.microsoft.com/office/drawing/2014/main" xmlns="" id="{A8FA2486-90F9-F245-9BC8-9B760DE831B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sp>
        <p:nvSpPr>
          <p:cNvPr id="8" name="Slide Number Placeholder 10">
            <a:extLst>
              <a:ext uri="{FF2B5EF4-FFF2-40B4-BE49-F238E27FC236}">
                <a16:creationId xmlns:a16="http://schemas.microsoft.com/office/drawing/2014/main" xmlns="" id="{ADE530E3-E10C-674E-891F-DFFA4B8FD7D6}"/>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3630247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statement 2">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xmlns="" id="{9D9669D3-36A4-7343-9FEF-173E57216DB1}"/>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6" name="Title 1">
            <a:extLst>
              <a:ext uri="{FF2B5EF4-FFF2-40B4-BE49-F238E27FC236}">
                <a16:creationId xmlns:a16="http://schemas.microsoft.com/office/drawing/2014/main" xmlns="" id="{DF2EBF29-46A0-9940-93A0-6B6EA5067CDC}"/>
              </a:ext>
            </a:extLst>
          </p:cNvPr>
          <p:cNvSpPr>
            <a:spLocks noGrp="1"/>
          </p:cNvSpPr>
          <p:nvPr>
            <p:ph type="title" hasCustomPrompt="1"/>
          </p:nvPr>
        </p:nvSpPr>
        <p:spPr>
          <a:xfrm>
            <a:off x="371475" y="368301"/>
            <a:ext cx="8730297" cy="3060699"/>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5400">
                <a:solidFill>
                  <a:schemeClr val="tx2"/>
                </a:solidFill>
              </a:defRPr>
            </a:lvl1pPr>
          </a:lstStyle>
          <a:p>
            <a:r>
              <a:rPr lang="en-US" dirty="0"/>
              <a:t>“Large statement goes here </a:t>
            </a:r>
            <a:r>
              <a:rPr lang="en-US" dirty="0" err="1"/>
              <a:t>dolor</a:t>
            </a:r>
            <a:r>
              <a:rPr lang="en-US" dirty="0"/>
              <a:t> </a:t>
            </a:r>
            <a:r>
              <a:rPr lang="en-US" dirty="0" err="1"/>
              <a:t>uttel</a:t>
            </a:r>
            <a:r>
              <a:rPr lang="en-US" dirty="0"/>
              <a:t> </a:t>
            </a:r>
            <a:r>
              <a:rPr lang="en-US" dirty="0" err="1"/>
              <a:t>ett</a:t>
            </a:r>
            <a:r>
              <a:rPr lang="en-US" dirty="0"/>
              <a:t>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uat</a:t>
            </a:r>
            <a:r>
              <a:rPr lang="en-US" dirty="0"/>
              <a:t>”</a:t>
            </a:r>
          </a:p>
        </p:txBody>
      </p:sp>
      <p:sp>
        <p:nvSpPr>
          <p:cNvPr id="9" name="Text Placeholder 4">
            <a:extLst>
              <a:ext uri="{FF2B5EF4-FFF2-40B4-BE49-F238E27FC236}">
                <a16:creationId xmlns:a16="http://schemas.microsoft.com/office/drawing/2014/main" xmlns="" id="{65B4A3C6-3B50-F64A-9CF6-D605E913B549}"/>
              </a:ext>
            </a:extLst>
          </p:cNvPr>
          <p:cNvSpPr>
            <a:spLocks noGrp="1"/>
          </p:cNvSpPr>
          <p:nvPr>
            <p:ph type="body" sz="quarter" idx="10" hasCustomPrompt="1"/>
          </p:nvPr>
        </p:nvSpPr>
        <p:spPr>
          <a:xfrm>
            <a:off x="371475" y="3743390"/>
            <a:ext cx="8730297" cy="462851"/>
          </a:xfrm>
        </p:spPr>
        <p:txBody>
          <a:bodyPr>
            <a:noAutofit/>
          </a:bodyPr>
          <a:lstStyle>
            <a:lvl1pPr marL="0" indent="0">
              <a:buFontTx/>
              <a:buNone/>
              <a:defRPr sz="2400">
                <a:solidFill>
                  <a:schemeClr val="tx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Edward Sample, </a:t>
            </a:r>
            <a:r>
              <a:rPr lang="en-US" dirty="0" err="1"/>
              <a:t>SampleCo</a:t>
            </a:r>
            <a:endParaRPr lang="en-US" dirty="0"/>
          </a:p>
          <a:p>
            <a:pPr lvl="0"/>
            <a:endParaRPr lang="en-US" dirty="0"/>
          </a:p>
        </p:txBody>
      </p:sp>
      <p:sp>
        <p:nvSpPr>
          <p:cNvPr id="10" name="Slide Number Placeholder 10">
            <a:extLst>
              <a:ext uri="{FF2B5EF4-FFF2-40B4-BE49-F238E27FC236}">
                <a16:creationId xmlns:a16="http://schemas.microsoft.com/office/drawing/2014/main" xmlns="" id="{5FFC2F9E-C0D0-B54B-BC4B-151B983EFAF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2918283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1CF2FE6D-CEA2-3A41-AE98-F377514AEBD1}"/>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a:solidFill>
                  <a:schemeClr val="accent1"/>
                </a:solidFill>
              </a:defRPr>
            </a:lvl1pPr>
          </a:lstStyle>
          <a:p>
            <a:r>
              <a:rPr lang="en-US" dirty="0"/>
              <a:t>Agenda</a:t>
            </a:r>
          </a:p>
        </p:txBody>
      </p:sp>
      <p:sp>
        <p:nvSpPr>
          <p:cNvPr id="12" name="Text Placeholder 5">
            <a:extLst>
              <a:ext uri="{FF2B5EF4-FFF2-40B4-BE49-F238E27FC236}">
                <a16:creationId xmlns:a16="http://schemas.microsoft.com/office/drawing/2014/main" xmlns="" id="{C66EB012-D20A-BB47-A49A-FC6F10E33C8C}"/>
              </a:ext>
            </a:extLst>
          </p:cNvPr>
          <p:cNvSpPr>
            <a:spLocks noGrp="1"/>
          </p:cNvSpPr>
          <p:nvPr>
            <p:ph type="body" sz="quarter" idx="26" hasCustomPrompt="1"/>
          </p:nvPr>
        </p:nvSpPr>
        <p:spPr>
          <a:xfrm>
            <a:off x="371475" y="1358121"/>
            <a:ext cx="10943146" cy="4469629"/>
          </a:xfrm>
        </p:spPr>
        <p:txBody>
          <a:bodyPr>
            <a:noAutofit/>
          </a:bodyPr>
          <a:lstStyle>
            <a:lvl1pPr marL="514350" indent="-514350">
              <a:spcBef>
                <a:spcPts val="1000"/>
              </a:spcBef>
              <a:buClr>
                <a:schemeClr val="accent6"/>
              </a:buClr>
              <a:buFont typeface="+mj-lt"/>
              <a:buAutoNum type="arabicPeriod"/>
              <a:tabLst/>
              <a:defRPr sz="2800" b="0" i="0">
                <a:solidFill>
                  <a:schemeClr val="tx2"/>
                </a:solidFill>
                <a:latin typeface="Arial" panose="020B0604020202020204" pitchFamily="34" charset="0"/>
                <a:cs typeface="Arial" panose="020B0604020202020204" pitchFamily="34" charset="0"/>
              </a:defRPr>
            </a:lvl1pPr>
          </a:lstStyle>
          <a:p>
            <a:pPr lvl="0"/>
            <a:r>
              <a:rPr lang="en-US" dirty="0"/>
              <a:t>Lorem ipsum </a:t>
            </a:r>
            <a:r>
              <a:rPr lang="en-US" dirty="0" err="1"/>
              <a:t>dolor</a:t>
            </a:r>
            <a:r>
              <a:rPr lang="en-US" dirty="0"/>
              <a:t> sit </a:t>
            </a:r>
            <a:r>
              <a:rPr lang="en-US" dirty="0" err="1"/>
              <a:t>amet</a:t>
            </a:r>
            <a:r>
              <a:rPr lang="en-US" dirty="0"/>
              <a:t>, </a:t>
            </a:r>
            <a:r>
              <a:rPr lang="en-US" dirty="0" err="1"/>
              <a:t>consectetur</a:t>
            </a:r>
            <a:r>
              <a:rPr lang="en-US" dirty="0"/>
              <a:t> </a:t>
            </a:r>
          </a:p>
          <a:p>
            <a:pPr lvl="0"/>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a:t>
            </a:r>
            <a:r>
              <a:rPr lang="en-US" dirty="0"/>
              <a:t> </a:t>
            </a:r>
          </a:p>
          <a:p>
            <a:pPr lvl="0"/>
            <a:r>
              <a:rPr lang="en-US" dirty="0"/>
              <a:t>Duis </a:t>
            </a:r>
            <a:r>
              <a:rPr lang="en-US" dirty="0" err="1"/>
              <a:t>aute</a:t>
            </a:r>
            <a:r>
              <a:rPr lang="en-US" dirty="0"/>
              <a:t> </a:t>
            </a:r>
            <a:r>
              <a:rPr lang="en-US" dirty="0" err="1"/>
              <a:t>irure</a:t>
            </a:r>
            <a:r>
              <a:rPr lang="en-US" dirty="0"/>
              <a:t> </a:t>
            </a:r>
            <a:r>
              <a:rPr lang="en-US" dirty="0" err="1"/>
              <a:t>dolor</a:t>
            </a:r>
            <a:r>
              <a:rPr lang="en-US" dirty="0"/>
              <a:t> in Lorem ipsum </a:t>
            </a:r>
            <a:r>
              <a:rPr lang="en-US" dirty="0" err="1"/>
              <a:t>dolor</a:t>
            </a:r>
            <a:r>
              <a:rPr lang="en-US" dirty="0"/>
              <a:t> sit</a:t>
            </a:r>
          </a:p>
          <a:p>
            <a:pPr lvl="0"/>
            <a:r>
              <a:rPr lang="en-US" dirty="0"/>
              <a:t>Ad minim </a:t>
            </a:r>
            <a:r>
              <a:rPr lang="en-US" dirty="0" err="1"/>
              <a:t>veniam</a:t>
            </a:r>
            <a:r>
              <a:rPr lang="en-US" dirty="0"/>
              <a:t>, </a:t>
            </a:r>
            <a:r>
              <a:rPr lang="en-US" dirty="0" err="1"/>
              <a:t>quis</a:t>
            </a:r>
            <a:r>
              <a:rPr lang="en-US" dirty="0"/>
              <a:t> </a:t>
            </a:r>
            <a:r>
              <a:rPr lang="en-US" dirty="0" err="1"/>
              <a:t>nostrud</a:t>
            </a:r>
            <a:r>
              <a:rPr lang="en-US" dirty="0"/>
              <a:t> exercitation  </a:t>
            </a:r>
          </a:p>
          <a:p>
            <a:pPr lvl="0"/>
            <a:r>
              <a:rPr lang="en-US" dirty="0"/>
              <a:t>Lorem ipsum </a:t>
            </a:r>
            <a:r>
              <a:rPr lang="en-US" dirty="0" err="1"/>
              <a:t>dolor</a:t>
            </a:r>
            <a:r>
              <a:rPr lang="en-US" dirty="0"/>
              <a:t> sit </a:t>
            </a:r>
            <a:r>
              <a:rPr lang="en-US" dirty="0" err="1"/>
              <a:t>amet</a:t>
            </a:r>
            <a:r>
              <a:rPr lang="en-US" dirty="0"/>
              <a:t>, </a:t>
            </a:r>
            <a:r>
              <a:rPr lang="en-US" dirty="0" err="1"/>
              <a:t>consectetur</a:t>
            </a:r>
            <a:r>
              <a:rPr lang="en-US" dirty="0"/>
              <a:t> </a:t>
            </a:r>
          </a:p>
          <a:p>
            <a:pPr lvl="0"/>
            <a:r>
              <a:rPr lang="en-US" dirty="0"/>
              <a:t>Lorem ipsum </a:t>
            </a:r>
            <a:r>
              <a:rPr lang="en-US" dirty="0" err="1"/>
              <a:t>dolor</a:t>
            </a:r>
            <a:r>
              <a:rPr lang="en-US" dirty="0"/>
              <a:t> sit </a:t>
            </a:r>
            <a:r>
              <a:rPr lang="en-US" dirty="0" err="1"/>
              <a:t>amet</a:t>
            </a:r>
            <a:r>
              <a:rPr lang="en-US" dirty="0"/>
              <a:t>, </a:t>
            </a:r>
            <a:r>
              <a:rPr lang="en-US" dirty="0" err="1"/>
              <a:t>consectetur</a:t>
            </a:r>
            <a:r>
              <a:rPr lang="en-US" dirty="0"/>
              <a:t> </a:t>
            </a:r>
          </a:p>
          <a:p>
            <a:pPr lvl="0"/>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a:t>
            </a:r>
            <a:r>
              <a:rPr lang="en-US" dirty="0"/>
              <a:t> </a:t>
            </a:r>
          </a:p>
          <a:p>
            <a:pPr lvl="0"/>
            <a:endParaRPr lang="en-US" dirty="0"/>
          </a:p>
        </p:txBody>
      </p:sp>
      <p:sp>
        <p:nvSpPr>
          <p:cNvPr id="11" name="Text Placeholder 4">
            <a:extLst>
              <a:ext uri="{FF2B5EF4-FFF2-40B4-BE49-F238E27FC236}">
                <a16:creationId xmlns:a16="http://schemas.microsoft.com/office/drawing/2014/main" xmlns="" id="{E40B6CF8-AE9A-BA44-86B0-87AF9A2207A9}"/>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9" name="Slide Number Placeholder 10">
            <a:extLst>
              <a:ext uri="{FF2B5EF4-FFF2-40B4-BE49-F238E27FC236}">
                <a16:creationId xmlns:a16="http://schemas.microsoft.com/office/drawing/2014/main" xmlns="" id="{FA8BF84A-05B5-CD49-94D2-C64E04BA70D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1854836722"/>
      </p:ext>
    </p:extLst>
  </p:cSld>
  <p:clrMapOvr>
    <a:masterClrMapping/>
  </p:clrMapOvr>
  <p:extLst>
    <p:ext uri="{DCECCB84-F9BA-43D5-87BE-67443E8EF086}">
      <p15:sldGuideLst xmlns:p15="http://schemas.microsoft.com/office/powerpoint/2012/main" xmlns=""/>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4209794-073C-FB42-8B93-16074CA765D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 Placeholder 4">
            <a:extLst>
              <a:ext uri="{FF2B5EF4-FFF2-40B4-BE49-F238E27FC236}">
                <a16:creationId xmlns:a16="http://schemas.microsoft.com/office/drawing/2014/main" xmlns="" id="{9AACCF21-33DF-CA48-B26F-F0681135B648}"/>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pic>
        <p:nvPicPr>
          <p:cNvPr id="14" name="Graphic 13">
            <a:extLst>
              <a:ext uri="{FF2B5EF4-FFF2-40B4-BE49-F238E27FC236}">
                <a16:creationId xmlns:a16="http://schemas.microsoft.com/office/drawing/2014/main" xmlns="" id="{EE224959-216B-8A47-A7F1-A5FFF4621CE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sp>
        <p:nvSpPr>
          <p:cNvPr id="18" name="Text Placeholder 5">
            <a:extLst>
              <a:ext uri="{FF2B5EF4-FFF2-40B4-BE49-F238E27FC236}">
                <a16:creationId xmlns:a16="http://schemas.microsoft.com/office/drawing/2014/main" xmlns="" id="{C371035E-988C-504B-B3C6-7B4D5DFCAA05}"/>
              </a:ext>
            </a:extLst>
          </p:cNvPr>
          <p:cNvSpPr>
            <a:spLocks noGrp="1"/>
          </p:cNvSpPr>
          <p:nvPr>
            <p:ph type="body" sz="quarter" idx="26" hasCustomPrompt="1"/>
          </p:nvPr>
        </p:nvSpPr>
        <p:spPr>
          <a:xfrm>
            <a:off x="371475" y="1358121"/>
            <a:ext cx="10943146" cy="4469629"/>
          </a:xfrm>
        </p:spPr>
        <p:txBody>
          <a:bodyPr anchor="t">
            <a:noAutofit/>
          </a:bodyPr>
          <a:lstStyle>
            <a:lvl1pPr marL="514350" indent="-514350">
              <a:spcBef>
                <a:spcPts val="1000"/>
              </a:spcBef>
              <a:buClr>
                <a:schemeClr val="accent4"/>
              </a:buClr>
              <a:buFont typeface="+mj-lt"/>
              <a:buAutoNum type="arabicPeriod"/>
              <a:tabLst/>
              <a:defRPr sz="2800" b="0" i="0">
                <a:solidFill>
                  <a:schemeClr val="bg1"/>
                </a:solidFill>
                <a:latin typeface="Arial" panose="020B0604020202020204" pitchFamily="34" charset="0"/>
                <a:cs typeface="Arial" panose="020B0604020202020204" pitchFamily="34" charset="0"/>
              </a:defRPr>
            </a:lvl1pPr>
          </a:lstStyle>
          <a:p>
            <a:pPr lvl="0"/>
            <a:r>
              <a:rPr lang="en-US" dirty="0"/>
              <a:t>Lorem ipsum </a:t>
            </a:r>
            <a:r>
              <a:rPr lang="en-US" dirty="0" err="1"/>
              <a:t>dolor</a:t>
            </a:r>
            <a:r>
              <a:rPr lang="en-US" dirty="0"/>
              <a:t> sit </a:t>
            </a:r>
            <a:r>
              <a:rPr lang="en-US" dirty="0" err="1"/>
              <a:t>amet</a:t>
            </a:r>
            <a:r>
              <a:rPr lang="en-US" dirty="0"/>
              <a:t>, </a:t>
            </a:r>
            <a:r>
              <a:rPr lang="en-US" dirty="0" err="1"/>
              <a:t>consectetur</a:t>
            </a:r>
            <a:r>
              <a:rPr lang="en-US" dirty="0"/>
              <a:t> </a:t>
            </a:r>
          </a:p>
          <a:p>
            <a:pPr lvl="0"/>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a:t>
            </a:r>
            <a:r>
              <a:rPr lang="en-US" dirty="0"/>
              <a:t> </a:t>
            </a:r>
          </a:p>
          <a:p>
            <a:pPr lvl="0"/>
            <a:r>
              <a:rPr lang="en-US" dirty="0"/>
              <a:t>Duis </a:t>
            </a:r>
            <a:r>
              <a:rPr lang="en-US" dirty="0" err="1"/>
              <a:t>aute</a:t>
            </a:r>
            <a:r>
              <a:rPr lang="en-US" dirty="0"/>
              <a:t> </a:t>
            </a:r>
            <a:r>
              <a:rPr lang="en-US" dirty="0" err="1"/>
              <a:t>irure</a:t>
            </a:r>
            <a:r>
              <a:rPr lang="en-US" dirty="0"/>
              <a:t> </a:t>
            </a:r>
            <a:r>
              <a:rPr lang="en-US" dirty="0" err="1"/>
              <a:t>dolor</a:t>
            </a:r>
            <a:r>
              <a:rPr lang="en-US" dirty="0"/>
              <a:t> in Lorem ipsum </a:t>
            </a:r>
            <a:r>
              <a:rPr lang="en-US" dirty="0" err="1"/>
              <a:t>dolor</a:t>
            </a:r>
            <a:r>
              <a:rPr lang="en-US" dirty="0"/>
              <a:t> sit</a:t>
            </a:r>
          </a:p>
          <a:p>
            <a:pPr lvl="0"/>
            <a:r>
              <a:rPr lang="en-US" dirty="0"/>
              <a:t>Ad minim </a:t>
            </a:r>
            <a:r>
              <a:rPr lang="en-US" dirty="0" err="1"/>
              <a:t>veniam</a:t>
            </a:r>
            <a:r>
              <a:rPr lang="en-US" dirty="0"/>
              <a:t>, </a:t>
            </a:r>
            <a:r>
              <a:rPr lang="en-US" dirty="0" err="1"/>
              <a:t>quis</a:t>
            </a:r>
            <a:r>
              <a:rPr lang="en-US" dirty="0"/>
              <a:t> </a:t>
            </a:r>
            <a:r>
              <a:rPr lang="en-US" dirty="0" err="1"/>
              <a:t>nostrud</a:t>
            </a:r>
            <a:r>
              <a:rPr lang="en-US" dirty="0"/>
              <a:t> exercitation  </a:t>
            </a:r>
          </a:p>
          <a:p>
            <a:pPr lvl="0"/>
            <a:r>
              <a:rPr lang="en-US" dirty="0"/>
              <a:t>Lorem ipsum </a:t>
            </a:r>
            <a:r>
              <a:rPr lang="en-US" dirty="0" err="1"/>
              <a:t>dolor</a:t>
            </a:r>
            <a:r>
              <a:rPr lang="en-US" dirty="0"/>
              <a:t> sit </a:t>
            </a:r>
            <a:r>
              <a:rPr lang="en-US" dirty="0" err="1"/>
              <a:t>amet</a:t>
            </a:r>
            <a:r>
              <a:rPr lang="en-US" dirty="0"/>
              <a:t>, </a:t>
            </a:r>
            <a:r>
              <a:rPr lang="en-US" dirty="0" err="1"/>
              <a:t>consectetur</a:t>
            </a:r>
            <a:r>
              <a:rPr lang="en-US" dirty="0"/>
              <a:t> </a:t>
            </a:r>
          </a:p>
          <a:p>
            <a:pPr lvl="0"/>
            <a:r>
              <a:rPr lang="en-US" dirty="0"/>
              <a:t>Lorem ipsum </a:t>
            </a:r>
            <a:r>
              <a:rPr lang="en-US" dirty="0" err="1"/>
              <a:t>dolor</a:t>
            </a:r>
            <a:r>
              <a:rPr lang="en-US" dirty="0"/>
              <a:t> sit </a:t>
            </a:r>
            <a:r>
              <a:rPr lang="en-US" dirty="0" err="1"/>
              <a:t>amet</a:t>
            </a:r>
            <a:r>
              <a:rPr lang="en-US" dirty="0"/>
              <a:t>, </a:t>
            </a:r>
            <a:r>
              <a:rPr lang="en-US" dirty="0" err="1"/>
              <a:t>consectetur</a:t>
            </a:r>
            <a:r>
              <a:rPr lang="en-US" dirty="0"/>
              <a:t> </a:t>
            </a:r>
          </a:p>
          <a:p>
            <a:pPr lvl="0"/>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exercitat</a:t>
            </a:r>
            <a:r>
              <a:rPr lang="en-US" dirty="0"/>
              <a:t> </a:t>
            </a:r>
          </a:p>
          <a:p>
            <a:pPr lvl="0"/>
            <a:endParaRPr lang="en-US" dirty="0"/>
          </a:p>
        </p:txBody>
      </p:sp>
      <p:sp>
        <p:nvSpPr>
          <p:cNvPr id="10" name="Title 1">
            <a:extLst>
              <a:ext uri="{FF2B5EF4-FFF2-40B4-BE49-F238E27FC236}">
                <a16:creationId xmlns:a16="http://schemas.microsoft.com/office/drawing/2014/main" xmlns="" id="{C302C634-FEE5-DA48-B7B2-6D609FD61D19}"/>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a:solidFill>
                  <a:schemeClr val="bg1"/>
                </a:solidFill>
              </a:defRPr>
            </a:lvl1pPr>
          </a:lstStyle>
          <a:p>
            <a:r>
              <a:rPr lang="en-US" dirty="0"/>
              <a:t>Agenda</a:t>
            </a:r>
          </a:p>
        </p:txBody>
      </p:sp>
      <p:sp>
        <p:nvSpPr>
          <p:cNvPr id="15" name="Slide Number Placeholder 10">
            <a:extLst>
              <a:ext uri="{FF2B5EF4-FFF2-40B4-BE49-F238E27FC236}">
                <a16:creationId xmlns:a16="http://schemas.microsoft.com/office/drawing/2014/main" xmlns="" id="{EE19D475-C3F1-9B43-8D16-FC53284C7CDC}"/>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Tree>
    <p:extLst>
      <p:ext uri="{BB962C8B-B14F-4D97-AF65-F5344CB8AC3E}">
        <p14:creationId xmlns:p14="http://schemas.microsoft.com/office/powerpoint/2010/main" val="1174416409"/>
      </p:ext>
    </p:extLst>
  </p:cSld>
  <p:clrMapOvr>
    <a:masterClrMapping/>
  </p:clrMapOvr>
  <p:extLst>
    <p:ext uri="{DCECCB84-F9BA-43D5-87BE-67443E8EF086}">
      <p15:sldGuideLst xmlns:p15="http://schemas.microsoft.com/office/powerpoint/2012/main" xmlns=""/>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ed columns 1">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xmlns="" id="{8F74C86D-3E71-7149-B026-35814BC5AC61}"/>
              </a:ext>
            </a:extLst>
          </p:cNvPr>
          <p:cNvSpPr>
            <a:spLocks noGrp="1"/>
          </p:cNvSpPr>
          <p:nvPr>
            <p:ph type="body" sz="quarter" idx="27" hasCustomPrompt="1"/>
          </p:nvPr>
        </p:nvSpPr>
        <p:spPr>
          <a:xfrm>
            <a:off x="371474" y="1393463"/>
            <a:ext cx="1472809" cy="1094905"/>
          </a:xfrm>
        </p:spPr>
        <p:txBody>
          <a:bodyPr>
            <a:noAutofit/>
          </a:bodyPr>
          <a:lstStyle>
            <a:lvl1pPr marL="0" indent="0">
              <a:spcBef>
                <a:spcPts val="1000"/>
              </a:spcBef>
              <a:buClr>
                <a:schemeClr val="accent5"/>
              </a:buClr>
              <a:buFontTx/>
              <a:buNone/>
              <a:tabLst/>
              <a:defRPr sz="8000" b="0" i="0">
                <a:solidFill>
                  <a:schemeClr val="tx2"/>
                </a:solidFill>
                <a:latin typeface="Arial" panose="020B0604020202020204" pitchFamily="34" charset="0"/>
                <a:cs typeface="Arial" panose="020B0604020202020204" pitchFamily="34" charset="0"/>
              </a:defRPr>
            </a:lvl1pPr>
          </a:lstStyle>
          <a:p>
            <a:pPr lvl="0"/>
            <a:r>
              <a:rPr lang="en-US" dirty="0"/>
              <a:t>1</a:t>
            </a:r>
          </a:p>
        </p:txBody>
      </p:sp>
      <p:sp>
        <p:nvSpPr>
          <p:cNvPr id="22" name="Text Placeholder 5">
            <a:extLst>
              <a:ext uri="{FF2B5EF4-FFF2-40B4-BE49-F238E27FC236}">
                <a16:creationId xmlns:a16="http://schemas.microsoft.com/office/drawing/2014/main" xmlns="" id="{833CC255-BFFF-AE4D-8DF5-54A1A988B874}"/>
              </a:ext>
            </a:extLst>
          </p:cNvPr>
          <p:cNvSpPr>
            <a:spLocks noGrp="1"/>
          </p:cNvSpPr>
          <p:nvPr>
            <p:ph type="body" sz="quarter" idx="28" hasCustomPrompt="1"/>
          </p:nvPr>
        </p:nvSpPr>
        <p:spPr>
          <a:xfrm>
            <a:off x="4307778" y="1393463"/>
            <a:ext cx="1472809" cy="1094905"/>
          </a:xfrm>
        </p:spPr>
        <p:txBody>
          <a:bodyPr>
            <a:noAutofit/>
          </a:bodyPr>
          <a:lstStyle>
            <a:lvl1pPr marL="0" indent="0">
              <a:spcBef>
                <a:spcPts val="1000"/>
              </a:spcBef>
              <a:buClr>
                <a:schemeClr val="accent5"/>
              </a:buClr>
              <a:buFontTx/>
              <a:buNone/>
              <a:tabLst/>
              <a:defRPr sz="8000" b="0" i="0">
                <a:solidFill>
                  <a:schemeClr val="tx2"/>
                </a:solidFill>
                <a:latin typeface="Arial" panose="020B0604020202020204" pitchFamily="34" charset="0"/>
                <a:cs typeface="Arial" panose="020B0604020202020204" pitchFamily="34" charset="0"/>
              </a:defRPr>
            </a:lvl1pPr>
          </a:lstStyle>
          <a:p>
            <a:pPr lvl="0"/>
            <a:r>
              <a:rPr lang="en-US" dirty="0"/>
              <a:t>2</a:t>
            </a:r>
          </a:p>
        </p:txBody>
      </p:sp>
      <p:sp>
        <p:nvSpPr>
          <p:cNvPr id="23" name="Text Placeholder 5">
            <a:extLst>
              <a:ext uri="{FF2B5EF4-FFF2-40B4-BE49-F238E27FC236}">
                <a16:creationId xmlns:a16="http://schemas.microsoft.com/office/drawing/2014/main" xmlns="" id="{9ABCE96D-198B-514A-846B-5B4B79DEE709}"/>
              </a:ext>
            </a:extLst>
          </p:cNvPr>
          <p:cNvSpPr>
            <a:spLocks noGrp="1"/>
          </p:cNvSpPr>
          <p:nvPr>
            <p:ph type="body" sz="quarter" idx="29" hasCustomPrompt="1"/>
          </p:nvPr>
        </p:nvSpPr>
        <p:spPr>
          <a:xfrm>
            <a:off x="8244082" y="1393463"/>
            <a:ext cx="1472809" cy="1094905"/>
          </a:xfrm>
        </p:spPr>
        <p:txBody>
          <a:bodyPr>
            <a:noAutofit/>
          </a:bodyPr>
          <a:lstStyle>
            <a:lvl1pPr marL="0" indent="0">
              <a:spcBef>
                <a:spcPts val="1000"/>
              </a:spcBef>
              <a:buClr>
                <a:schemeClr val="accent5"/>
              </a:buClr>
              <a:buFontTx/>
              <a:buNone/>
              <a:tabLst/>
              <a:defRPr sz="8000" b="0" i="0">
                <a:solidFill>
                  <a:schemeClr val="tx2"/>
                </a:solidFill>
                <a:latin typeface="Arial" panose="020B0604020202020204" pitchFamily="34" charset="0"/>
                <a:cs typeface="Arial" panose="020B0604020202020204" pitchFamily="34" charset="0"/>
              </a:defRPr>
            </a:lvl1pPr>
          </a:lstStyle>
          <a:p>
            <a:pPr lvl="0"/>
            <a:r>
              <a:rPr lang="en-US" dirty="0"/>
              <a:t>3</a:t>
            </a:r>
          </a:p>
        </p:txBody>
      </p:sp>
      <p:sp>
        <p:nvSpPr>
          <p:cNvPr id="13" name="Text Placeholder 4">
            <a:extLst>
              <a:ext uri="{FF2B5EF4-FFF2-40B4-BE49-F238E27FC236}">
                <a16:creationId xmlns:a16="http://schemas.microsoft.com/office/drawing/2014/main" xmlns="" id="{A651BC44-50E2-B940-98D3-13FCC5281C85}"/>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3" name="Text Placeholder 2">
            <a:extLst>
              <a:ext uri="{FF2B5EF4-FFF2-40B4-BE49-F238E27FC236}">
                <a16:creationId xmlns:a16="http://schemas.microsoft.com/office/drawing/2014/main" xmlns="" id="{BA569727-AC9A-2F43-8DF8-B942C1044E63}"/>
              </a:ext>
            </a:extLst>
          </p:cNvPr>
          <p:cNvSpPr>
            <a:spLocks noGrp="1"/>
          </p:cNvSpPr>
          <p:nvPr>
            <p:ph type="body" sz="quarter" idx="36" hasCustomPrompt="1"/>
          </p:nvPr>
        </p:nvSpPr>
        <p:spPr>
          <a:xfrm>
            <a:off x="371474" y="2616954"/>
            <a:ext cx="3089770" cy="3019347"/>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29" name="Text Placeholder 2">
            <a:extLst>
              <a:ext uri="{FF2B5EF4-FFF2-40B4-BE49-F238E27FC236}">
                <a16:creationId xmlns:a16="http://schemas.microsoft.com/office/drawing/2014/main" xmlns="" id="{8F2F5F1B-A8B6-7B4D-89DE-3C49495C7C0C}"/>
              </a:ext>
            </a:extLst>
          </p:cNvPr>
          <p:cNvSpPr>
            <a:spLocks noGrp="1"/>
          </p:cNvSpPr>
          <p:nvPr>
            <p:ph type="body" sz="quarter" idx="39" hasCustomPrompt="1"/>
          </p:nvPr>
        </p:nvSpPr>
        <p:spPr>
          <a:xfrm>
            <a:off x="4294382" y="2616954"/>
            <a:ext cx="3089770" cy="3019347"/>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31" name="Text Placeholder 2">
            <a:extLst>
              <a:ext uri="{FF2B5EF4-FFF2-40B4-BE49-F238E27FC236}">
                <a16:creationId xmlns:a16="http://schemas.microsoft.com/office/drawing/2014/main" xmlns="" id="{97072E5B-384E-B241-86AB-7A10AFA1ADFB}"/>
              </a:ext>
            </a:extLst>
          </p:cNvPr>
          <p:cNvSpPr>
            <a:spLocks noGrp="1"/>
          </p:cNvSpPr>
          <p:nvPr>
            <p:ph type="body" sz="quarter" idx="40" hasCustomPrompt="1"/>
          </p:nvPr>
        </p:nvSpPr>
        <p:spPr>
          <a:xfrm>
            <a:off x="8217289" y="2616954"/>
            <a:ext cx="3089770" cy="3019347"/>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0" name="Slide Number Placeholder 10">
            <a:extLst>
              <a:ext uri="{FF2B5EF4-FFF2-40B4-BE49-F238E27FC236}">
                <a16:creationId xmlns:a16="http://schemas.microsoft.com/office/drawing/2014/main" xmlns="" id="{BD227800-BE2C-E045-B863-7E806DE49CAB}"/>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4" name="Title 1">
            <a:extLst>
              <a:ext uri="{FF2B5EF4-FFF2-40B4-BE49-F238E27FC236}">
                <a16:creationId xmlns:a16="http://schemas.microsoft.com/office/drawing/2014/main" xmlns="" id="{1CF2FE6D-CEA2-3A41-AE98-F377514AEBD1}"/>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baseline="0">
                <a:solidFill>
                  <a:schemeClr val="accent1"/>
                </a:solidFill>
              </a:defRPr>
            </a:lvl1pPr>
          </a:lstStyle>
          <a:p>
            <a:r>
              <a:rPr lang="en-US" dirty="0"/>
              <a:t>Text only and 3 columns</a:t>
            </a:r>
          </a:p>
        </p:txBody>
      </p:sp>
    </p:spTree>
    <p:extLst>
      <p:ext uri="{BB962C8B-B14F-4D97-AF65-F5344CB8AC3E}">
        <p14:creationId xmlns:p14="http://schemas.microsoft.com/office/powerpoint/2010/main" val="4094495224"/>
      </p:ext>
    </p:extLst>
  </p:cSld>
  <p:clrMapOvr>
    <a:masterClrMapping/>
  </p:clrMapOvr>
  <p:extLst>
    <p:ext uri="{DCECCB84-F9BA-43D5-87BE-67443E8EF086}">
      <p15:sldGuideLst xmlns:p15="http://schemas.microsoft.com/office/powerpoint/2012/main" xmlns=""/>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mbered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860E3747-FD76-E94A-953A-BC61BCAA753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Text Placeholder 4">
            <a:extLst>
              <a:ext uri="{FF2B5EF4-FFF2-40B4-BE49-F238E27FC236}">
                <a16:creationId xmlns:a16="http://schemas.microsoft.com/office/drawing/2014/main" xmlns="" id="{451297CA-7AC5-5140-A795-A69F123D8330}"/>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pic>
        <p:nvPicPr>
          <p:cNvPr id="14" name="Graphic 13">
            <a:extLst>
              <a:ext uri="{FF2B5EF4-FFF2-40B4-BE49-F238E27FC236}">
                <a16:creationId xmlns:a16="http://schemas.microsoft.com/office/drawing/2014/main" xmlns="" id="{933B121C-47D1-C94C-9207-E3500014867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sp>
        <p:nvSpPr>
          <p:cNvPr id="12" name="Text Placeholder 5">
            <a:extLst>
              <a:ext uri="{FF2B5EF4-FFF2-40B4-BE49-F238E27FC236}">
                <a16:creationId xmlns:a16="http://schemas.microsoft.com/office/drawing/2014/main" xmlns="" id="{8DBD729B-7146-CA4D-BBC9-D72F363178E7}"/>
              </a:ext>
            </a:extLst>
          </p:cNvPr>
          <p:cNvSpPr>
            <a:spLocks noGrp="1"/>
          </p:cNvSpPr>
          <p:nvPr>
            <p:ph type="body" sz="quarter" idx="41" hasCustomPrompt="1"/>
          </p:nvPr>
        </p:nvSpPr>
        <p:spPr>
          <a:xfrm>
            <a:off x="371474" y="1393463"/>
            <a:ext cx="1472809" cy="1094905"/>
          </a:xfrm>
        </p:spPr>
        <p:txBody>
          <a:bodyPr>
            <a:noAutofit/>
          </a:bodyPr>
          <a:lstStyle>
            <a:lvl1pPr marL="0" indent="0">
              <a:spcBef>
                <a:spcPts val="1000"/>
              </a:spcBef>
              <a:buClr>
                <a:schemeClr val="accent5"/>
              </a:buClr>
              <a:buFontTx/>
              <a:buNone/>
              <a:tabLst/>
              <a:defRPr sz="8000" b="0" i="0">
                <a:solidFill>
                  <a:schemeClr val="bg1"/>
                </a:solidFill>
                <a:latin typeface="Arial" panose="020B0604020202020204" pitchFamily="34" charset="0"/>
                <a:cs typeface="Arial" panose="020B0604020202020204" pitchFamily="34" charset="0"/>
              </a:defRPr>
            </a:lvl1pPr>
          </a:lstStyle>
          <a:p>
            <a:pPr lvl="0"/>
            <a:r>
              <a:rPr lang="en-US" dirty="0"/>
              <a:t>1</a:t>
            </a:r>
          </a:p>
        </p:txBody>
      </p:sp>
      <p:sp>
        <p:nvSpPr>
          <p:cNvPr id="15" name="Text Placeholder 5">
            <a:extLst>
              <a:ext uri="{FF2B5EF4-FFF2-40B4-BE49-F238E27FC236}">
                <a16:creationId xmlns:a16="http://schemas.microsoft.com/office/drawing/2014/main" xmlns="" id="{0D003666-79D1-1042-97D7-4F21C2FAAA84}"/>
              </a:ext>
            </a:extLst>
          </p:cNvPr>
          <p:cNvSpPr>
            <a:spLocks noGrp="1"/>
          </p:cNvSpPr>
          <p:nvPr>
            <p:ph type="body" sz="quarter" idx="42" hasCustomPrompt="1"/>
          </p:nvPr>
        </p:nvSpPr>
        <p:spPr>
          <a:xfrm>
            <a:off x="4307778" y="1393463"/>
            <a:ext cx="1472809" cy="1094905"/>
          </a:xfrm>
        </p:spPr>
        <p:txBody>
          <a:bodyPr>
            <a:noAutofit/>
          </a:bodyPr>
          <a:lstStyle>
            <a:lvl1pPr marL="0" indent="0">
              <a:spcBef>
                <a:spcPts val="1000"/>
              </a:spcBef>
              <a:buClr>
                <a:schemeClr val="accent5"/>
              </a:buClr>
              <a:buFontTx/>
              <a:buNone/>
              <a:tabLst/>
              <a:defRPr sz="8000" b="0" i="0">
                <a:solidFill>
                  <a:schemeClr val="bg1"/>
                </a:solidFill>
                <a:latin typeface="Arial" panose="020B0604020202020204" pitchFamily="34" charset="0"/>
                <a:cs typeface="Arial" panose="020B0604020202020204" pitchFamily="34" charset="0"/>
              </a:defRPr>
            </a:lvl1pPr>
          </a:lstStyle>
          <a:p>
            <a:pPr lvl="0"/>
            <a:r>
              <a:rPr lang="en-US" dirty="0"/>
              <a:t>2</a:t>
            </a:r>
          </a:p>
        </p:txBody>
      </p:sp>
      <p:sp>
        <p:nvSpPr>
          <p:cNvPr id="16" name="Text Placeholder 5">
            <a:extLst>
              <a:ext uri="{FF2B5EF4-FFF2-40B4-BE49-F238E27FC236}">
                <a16:creationId xmlns:a16="http://schemas.microsoft.com/office/drawing/2014/main" xmlns="" id="{62967BF4-CD7B-4940-A3D8-C31528939726}"/>
              </a:ext>
            </a:extLst>
          </p:cNvPr>
          <p:cNvSpPr>
            <a:spLocks noGrp="1"/>
          </p:cNvSpPr>
          <p:nvPr>
            <p:ph type="body" sz="quarter" idx="43" hasCustomPrompt="1"/>
          </p:nvPr>
        </p:nvSpPr>
        <p:spPr>
          <a:xfrm>
            <a:off x="8244082" y="1393463"/>
            <a:ext cx="1472809" cy="1094905"/>
          </a:xfrm>
        </p:spPr>
        <p:txBody>
          <a:bodyPr>
            <a:noAutofit/>
          </a:bodyPr>
          <a:lstStyle>
            <a:lvl1pPr marL="0" indent="0">
              <a:spcBef>
                <a:spcPts val="1000"/>
              </a:spcBef>
              <a:buClr>
                <a:schemeClr val="accent5"/>
              </a:buClr>
              <a:buFontTx/>
              <a:buNone/>
              <a:tabLst/>
              <a:defRPr sz="8000" b="0" i="0">
                <a:solidFill>
                  <a:schemeClr val="bg1"/>
                </a:solidFill>
                <a:latin typeface="Arial" panose="020B0604020202020204" pitchFamily="34" charset="0"/>
                <a:cs typeface="Arial" panose="020B0604020202020204" pitchFamily="34" charset="0"/>
              </a:defRPr>
            </a:lvl1pPr>
          </a:lstStyle>
          <a:p>
            <a:pPr lvl="0"/>
            <a:r>
              <a:rPr lang="en-US" dirty="0"/>
              <a:t>3</a:t>
            </a:r>
          </a:p>
        </p:txBody>
      </p:sp>
      <p:sp>
        <p:nvSpPr>
          <p:cNvPr id="20" name="Text Placeholder 2">
            <a:extLst>
              <a:ext uri="{FF2B5EF4-FFF2-40B4-BE49-F238E27FC236}">
                <a16:creationId xmlns:a16="http://schemas.microsoft.com/office/drawing/2014/main" xmlns="" id="{EB8EB743-1930-A749-9464-7E54EFC38562}"/>
              </a:ext>
            </a:extLst>
          </p:cNvPr>
          <p:cNvSpPr>
            <a:spLocks noGrp="1"/>
          </p:cNvSpPr>
          <p:nvPr>
            <p:ph type="body" sz="quarter" idx="44" hasCustomPrompt="1"/>
          </p:nvPr>
        </p:nvSpPr>
        <p:spPr>
          <a:xfrm>
            <a:off x="371474" y="2616954"/>
            <a:ext cx="3089770" cy="3019347"/>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buClr>
                <a:schemeClr val="bg1"/>
              </a:buClr>
              <a:tabLst/>
              <a:defRPr sz="1200">
                <a:solidFill>
                  <a:schemeClr val="bg1"/>
                </a:solidFill>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21" name="Text Placeholder 2">
            <a:extLst>
              <a:ext uri="{FF2B5EF4-FFF2-40B4-BE49-F238E27FC236}">
                <a16:creationId xmlns:a16="http://schemas.microsoft.com/office/drawing/2014/main" xmlns="" id="{1634B68A-CAE6-CA40-ACC4-62E9DCF1A0D4}"/>
              </a:ext>
            </a:extLst>
          </p:cNvPr>
          <p:cNvSpPr>
            <a:spLocks noGrp="1"/>
          </p:cNvSpPr>
          <p:nvPr>
            <p:ph type="body" sz="quarter" idx="45" hasCustomPrompt="1"/>
          </p:nvPr>
        </p:nvSpPr>
        <p:spPr>
          <a:xfrm>
            <a:off x="4294382" y="2616954"/>
            <a:ext cx="3089770" cy="3019347"/>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tabLst/>
              <a:defRPr sz="1200">
                <a:solidFill>
                  <a:schemeClr val="bg1"/>
                </a:solidFill>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26" name="Text Placeholder 2">
            <a:extLst>
              <a:ext uri="{FF2B5EF4-FFF2-40B4-BE49-F238E27FC236}">
                <a16:creationId xmlns:a16="http://schemas.microsoft.com/office/drawing/2014/main" xmlns="" id="{6113C4FC-7C38-4948-9BA6-1FCE1F9DFE30}"/>
              </a:ext>
            </a:extLst>
          </p:cNvPr>
          <p:cNvSpPr>
            <a:spLocks noGrp="1"/>
          </p:cNvSpPr>
          <p:nvPr>
            <p:ph type="body" sz="quarter" idx="46" hasCustomPrompt="1"/>
          </p:nvPr>
        </p:nvSpPr>
        <p:spPr>
          <a:xfrm>
            <a:off x="8217289" y="2616954"/>
            <a:ext cx="3089770" cy="3019347"/>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buClr>
                <a:schemeClr val="bg1"/>
              </a:buClr>
              <a:tabLst/>
              <a:defRPr sz="1200">
                <a:solidFill>
                  <a:schemeClr val="bg1"/>
                </a:solidFill>
              </a:defRPr>
            </a:lvl9pPr>
          </a:lstStyle>
          <a:p>
            <a:pPr lvl="0"/>
            <a:r>
              <a:rPr lang="en-US" dirty="0"/>
              <a:t>Click to edit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27" name="Slide Number Placeholder 10">
            <a:extLst>
              <a:ext uri="{FF2B5EF4-FFF2-40B4-BE49-F238E27FC236}">
                <a16:creationId xmlns:a16="http://schemas.microsoft.com/office/drawing/2014/main" xmlns="" id="{9360D35B-BFDF-DC40-8990-D15B855E290D}"/>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7" name="Title 1">
            <a:extLst>
              <a:ext uri="{FF2B5EF4-FFF2-40B4-BE49-F238E27FC236}">
                <a16:creationId xmlns:a16="http://schemas.microsoft.com/office/drawing/2014/main" xmlns="" id="{C302C634-FEE5-DA48-B7B2-6D609FD61D19}"/>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baseline="0">
                <a:solidFill>
                  <a:schemeClr val="bg1"/>
                </a:solidFill>
              </a:defRPr>
            </a:lvl1pPr>
          </a:lstStyle>
          <a:p>
            <a:r>
              <a:rPr lang="en-US" dirty="0"/>
              <a:t>Text only and 3 columns</a:t>
            </a:r>
          </a:p>
        </p:txBody>
      </p:sp>
    </p:spTree>
    <p:extLst>
      <p:ext uri="{BB962C8B-B14F-4D97-AF65-F5344CB8AC3E}">
        <p14:creationId xmlns:p14="http://schemas.microsoft.com/office/powerpoint/2010/main" val="2895881210"/>
      </p:ext>
    </p:extLst>
  </p:cSld>
  <p:clrMapOvr>
    <a:masterClrMapping/>
  </p:clrMapOvr>
  <p:extLst>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x Image callouts">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44384C03-CAB4-7340-B589-BD08D16C99EB}"/>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14" name="Text Placeholder 2">
            <a:extLst>
              <a:ext uri="{FF2B5EF4-FFF2-40B4-BE49-F238E27FC236}">
                <a16:creationId xmlns:a16="http://schemas.microsoft.com/office/drawing/2014/main" xmlns="" id="{9A95DB50-0ADE-B34C-9875-7C2D56082417}"/>
              </a:ext>
            </a:extLst>
          </p:cNvPr>
          <p:cNvSpPr>
            <a:spLocks noGrp="1"/>
          </p:cNvSpPr>
          <p:nvPr>
            <p:ph type="body" sz="quarter" idx="37"/>
          </p:nvPr>
        </p:nvSpPr>
        <p:spPr>
          <a:xfrm>
            <a:off x="371474" y="3474004"/>
            <a:ext cx="2287445" cy="2457163"/>
          </a:xfrm>
        </p:spPr>
        <p:txBody>
          <a:bodyPr>
            <a:normAutofit/>
          </a:bodyPr>
          <a:lstStyle>
            <a:lvl1pPr>
              <a:defRPr sz="1800"/>
            </a:lvl1pPr>
            <a:lvl2pPr>
              <a:defRPr sz="1600"/>
            </a:lvl2pPr>
            <a:lvl3pPr marL="668338" indent="-127000">
              <a:tabLst/>
              <a:defRPr sz="1400"/>
            </a:lvl3pPr>
            <a:lvl4pPr marL="896938" indent="-177800">
              <a:tabLst/>
              <a:defRPr sz="1200"/>
            </a:lvl4pPr>
            <a:lvl5pPr marL="896938" indent="169863">
              <a:tabLst/>
              <a:defRPr sz="1100"/>
            </a:lvl5pPr>
            <a:lvl6pPr marL="1252538" indent="-228600">
              <a:tabLst/>
              <a:defRPr sz="1100"/>
            </a:lvl6pPr>
            <a:lvl7pPr marL="1379538" indent="-177800">
              <a:tabLst/>
              <a:defRPr sz="1100"/>
            </a:lvl7pPr>
            <a:lvl8pPr marL="1557338" indent="-177800">
              <a:tabLst/>
              <a:defRPr sz="1100"/>
            </a:lvl8pPr>
            <a:lvl9pPr marL="1692275" indent="-134938">
              <a:tabLst/>
              <a:defRPr sz="1100"/>
            </a:lvl9pPr>
          </a:lstStyle>
          <a:p>
            <a:pPr lvl="0"/>
            <a:r>
              <a:rPr lang="en-US" dirty="0"/>
              <a:t>Click to edit</a:t>
            </a:r>
          </a:p>
          <a:p>
            <a:pPr lvl="1"/>
            <a:r>
              <a:rPr lang="en-US" dirty="0"/>
              <a:t>Second</a:t>
            </a:r>
          </a:p>
          <a:p>
            <a:pPr lvl="2"/>
            <a:r>
              <a:rPr lang="en-US" dirty="0"/>
              <a:t>Third</a:t>
            </a:r>
          </a:p>
          <a:p>
            <a:pPr lvl="3"/>
            <a:r>
              <a:rPr lang="en-US" dirty="0"/>
              <a:t>Fourth</a:t>
            </a:r>
          </a:p>
          <a:p>
            <a:pPr lvl="4"/>
            <a:r>
              <a:rPr lang="en-US" dirty="0"/>
              <a:t>Fifth</a:t>
            </a:r>
          </a:p>
          <a:p>
            <a:pPr lvl="5"/>
            <a:r>
              <a:rPr lang="en-US" dirty="0"/>
              <a:t>Sixth</a:t>
            </a:r>
          </a:p>
          <a:p>
            <a:pPr lvl="6"/>
            <a:r>
              <a:rPr lang="en-US" dirty="0"/>
              <a:t>Seventh</a:t>
            </a:r>
          </a:p>
          <a:p>
            <a:pPr lvl="7"/>
            <a:r>
              <a:rPr lang="en-US" dirty="0"/>
              <a:t>Eighth</a:t>
            </a:r>
          </a:p>
          <a:p>
            <a:pPr lvl="8"/>
            <a:r>
              <a:rPr lang="en-US" dirty="0"/>
              <a:t>FINAL</a:t>
            </a:r>
          </a:p>
        </p:txBody>
      </p:sp>
      <p:sp>
        <p:nvSpPr>
          <p:cNvPr id="18" name="Text Placeholder 2">
            <a:extLst>
              <a:ext uri="{FF2B5EF4-FFF2-40B4-BE49-F238E27FC236}">
                <a16:creationId xmlns:a16="http://schemas.microsoft.com/office/drawing/2014/main" xmlns="" id="{2B02CA6C-ADEC-644D-8F27-20E0F13A4A82}"/>
              </a:ext>
            </a:extLst>
          </p:cNvPr>
          <p:cNvSpPr>
            <a:spLocks noGrp="1"/>
          </p:cNvSpPr>
          <p:nvPr>
            <p:ph type="body" sz="quarter" idx="38"/>
          </p:nvPr>
        </p:nvSpPr>
        <p:spPr>
          <a:xfrm>
            <a:off x="3416752" y="3474004"/>
            <a:ext cx="2287445" cy="2457163"/>
          </a:xfrm>
        </p:spPr>
        <p:txBody>
          <a:bodyPr>
            <a:normAutofit/>
          </a:bodyPr>
          <a:lstStyle>
            <a:lvl1pPr>
              <a:defRPr sz="1800"/>
            </a:lvl1pPr>
            <a:lvl2pPr>
              <a:defRPr sz="1600"/>
            </a:lvl2pPr>
            <a:lvl3pPr marL="668338" indent="-127000">
              <a:tabLst/>
              <a:defRPr sz="1400"/>
            </a:lvl3pPr>
            <a:lvl4pPr marL="896938" indent="-177800">
              <a:tabLst/>
              <a:defRPr sz="1200"/>
            </a:lvl4pPr>
            <a:lvl5pPr marL="896938" indent="169863">
              <a:tabLst/>
              <a:defRPr sz="1100"/>
            </a:lvl5pPr>
            <a:lvl6pPr marL="1252538" indent="-228600">
              <a:tabLst/>
              <a:defRPr sz="1100"/>
            </a:lvl6pPr>
            <a:lvl7pPr marL="1379538" indent="-177800">
              <a:tabLst/>
              <a:defRPr sz="1100"/>
            </a:lvl7pPr>
            <a:lvl8pPr marL="1557338" indent="-177800">
              <a:tabLst/>
              <a:defRPr sz="1100"/>
            </a:lvl8pPr>
            <a:lvl9pPr marL="1692275" indent="-134938">
              <a:tabLst/>
              <a:defRPr sz="1100"/>
            </a:lvl9pPr>
          </a:lstStyle>
          <a:p>
            <a:pPr lvl="0"/>
            <a:r>
              <a:rPr lang="en-US" dirty="0"/>
              <a:t>Click to edit</a:t>
            </a:r>
          </a:p>
          <a:p>
            <a:pPr lvl="1"/>
            <a:r>
              <a:rPr lang="en-US" dirty="0"/>
              <a:t>Second</a:t>
            </a:r>
          </a:p>
          <a:p>
            <a:pPr lvl="2"/>
            <a:r>
              <a:rPr lang="en-US" dirty="0"/>
              <a:t>Third</a:t>
            </a:r>
          </a:p>
          <a:p>
            <a:pPr lvl="3"/>
            <a:r>
              <a:rPr lang="en-US" dirty="0"/>
              <a:t>Fourth</a:t>
            </a:r>
          </a:p>
          <a:p>
            <a:pPr lvl="4"/>
            <a:r>
              <a:rPr lang="en-US" dirty="0"/>
              <a:t>Fifth</a:t>
            </a:r>
          </a:p>
          <a:p>
            <a:pPr lvl="5"/>
            <a:r>
              <a:rPr lang="en-US" dirty="0"/>
              <a:t>Sixth</a:t>
            </a:r>
          </a:p>
          <a:p>
            <a:pPr lvl="6"/>
            <a:r>
              <a:rPr lang="en-US" dirty="0"/>
              <a:t>Seventh</a:t>
            </a:r>
          </a:p>
          <a:p>
            <a:pPr lvl="7"/>
            <a:r>
              <a:rPr lang="en-US" dirty="0"/>
              <a:t>Eighth</a:t>
            </a:r>
          </a:p>
          <a:p>
            <a:pPr lvl="8"/>
            <a:r>
              <a:rPr lang="en-US" dirty="0"/>
              <a:t>FINAL</a:t>
            </a:r>
          </a:p>
        </p:txBody>
      </p:sp>
      <p:sp>
        <p:nvSpPr>
          <p:cNvPr id="24" name="Text Placeholder 2">
            <a:extLst>
              <a:ext uri="{FF2B5EF4-FFF2-40B4-BE49-F238E27FC236}">
                <a16:creationId xmlns:a16="http://schemas.microsoft.com/office/drawing/2014/main" xmlns="" id="{6364AD8F-F682-9C4B-8017-A360D058D356}"/>
              </a:ext>
            </a:extLst>
          </p:cNvPr>
          <p:cNvSpPr>
            <a:spLocks noGrp="1"/>
          </p:cNvSpPr>
          <p:nvPr>
            <p:ph type="body" sz="quarter" idx="39"/>
          </p:nvPr>
        </p:nvSpPr>
        <p:spPr>
          <a:xfrm>
            <a:off x="6453973" y="3474004"/>
            <a:ext cx="2287445" cy="2457163"/>
          </a:xfrm>
        </p:spPr>
        <p:txBody>
          <a:bodyPr>
            <a:normAutofit/>
          </a:bodyPr>
          <a:lstStyle>
            <a:lvl1pPr>
              <a:defRPr sz="1800"/>
            </a:lvl1pPr>
            <a:lvl2pPr>
              <a:defRPr sz="1600"/>
            </a:lvl2pPr>
            <a:lvl3pPr marL="668338" indent="-127000">
              <a:tabLst/>
              <a:defRPr sz="1400"/>
            </a:lvl3pPr>
            <a:lvl4pPr marL="896938" indent="-177800">
              <a:tabLst/>
              <a:defRPr sz="1200"/>
            </a:lvl4pPr>
            <a:lvl5pPr marL="896938" indent="169863">
              <a:tabLst/>
              <a:defRPr sz="1100"/>
            </a:lvl5pPr>
            <a:lvl6pPr marL="1252538" indent="-228600">
              <a:tabLst/>
              <a:defRPr sz="1100"/>
            </a:lvl6pPr>
            <a:lvl7pPr marL="1379538" indent="-177800">
              <a:tabLst/>
              <a:defRPr sz="1100"/>
            </a:lvl7pPr>
            <a:lvl8pPr marL="1557338" indent="-177800">
              <a:tabLst/>
              <a:defRPr sz="1100"/>
            </a:lvl8pPr>
            <a:lvl9pPr marL="1692275" indent="-134938">
              <a:tabLst/>
              <a:defRPr sz="1100"/>
            </a:lvl9pPr>
          </a:lstStyle>
          <a:p>
            <a:pPr lvl="0"/>
            <a:r>
              <a:rPr lang="en-US" dirty="0"/>
              <a:t>Click to edit</a:t>
            </a:r>
          </a:p>
          <a:p>
            <a:pPr lvl="1"/>
            <a:r>
              <a:rPr lang="en-US" dirty="0"/>
              <a:t>Second</a:t>
            </a:r>
          </a:p>
          <a:p>
            <a:pPr lvl="2"/>
            <a:r>
              <a:rPr lang="en-US" dirty="0"/>
              <a:t>Third</a:t>
            </a:r>
          </a:p>
          <a:p>
            <a:pPr lvl="3"/>
            <a:r>
              <a:rPr lang="en-US" dirty="0"/>
              <a:t>Fourth</a:t>
            </a:r>
          </a:p>
          <a:p>
            <a:pPr lvl="4"/>
            <a:r>
              <a:rPr lang="en-US" dirty="0"/>
              <a:t>Fifth</a:t>
            </a:r>
          </a:p>
          <a:p>
            <a:pPr lvl="5"/>
            <a:r>
              <a:rPr lang="en-US" dirty="0"/>
              <a:t>Sixth</a:t>
            </a:r>
          </a:p>
          <a:p>
            <a:pPr lvl="6"/>
            <a:r>
              <a:rPr lang="en-US" dirty="0"/>
              <a:t>Seventh</a:t>
            </a:r>
          </a:p>
          <a:p>
            <a:pPr lvl="7"/>
            <a:r>
              <a:rPr lang="en-US" dirty="0"/>
              <a:t>Eighth</a:t>
            </a:r>
          </a:p>
          <a:p>
            <a:pPr lvl="8"/>
            <a:r>
              <a:rPr lang="en-US" dirty="0"/>
              <a:t>FINAL</a:t>
            </a:r>
          </a:p>
        </p:txBody>
      </p:sp>
      <p:sp>
        <p:nvSpPr>
          <p:cNvPr id="25" name="Text Placeholder 2">
            <a:extLst>
              <a:ext uri="{FF2B5EF4-FFF2-40B4-BE49-F238E27FC236}">
                <a16:creationId xmlns:a16="http://schemas.microsoft.com/office/drawing/2014/main" xmlns="" id="{F89CA1A1-D97E-A04F-BD21-5465B51D486D}"/>
              </a:ext>
            </a:extLst>
          </p:cNvPr>
          <p:cNvSpPr>
            <a:spLocks noGrp="1"/>
          </p:cNvSpPr>
          <p:nvPr>
            <p:ph type="body" sz="quarter" idx="40"/>
          </p:nvPr>
        </p:nvSpPr>
        <p:spPr>
          <a:xfrm>
            <a:off x="9491194" y="3474004"/>
            <a:ext cx="2287445" cy="2457163"/>
          </a:xfrm>
        </p:spPr>
        <p:txBody>
          <a:bodyPr>
            <a:normAutofit/>
          </a:bodyPr>
          <a:lstStyle>
            <a:lvl1pPr>
              <a:defRPr sz="1800"/>
            </a:lvl1pPr>
            <a:lvl2pPr>
              <a:defRPr sz="1600"/>
            </a:lvl2pPr>
            <a:lvl3pPr marL="668338" indent="-127000">
              <a:tabLst/>
              <a:defRPr sz="1400"/>
            </a:lvl3pPr>
            <a:lvl4pPr marL="896938" indent="-177800">
              <a:tabLst/>
              <a:defRPr sz="1200"/>
            </a:lvl4pPr>
            <a:lvl5pPr marL="896938" indent="169863">
              <a:tabLst/>
              <a:defRPr sz="1100"/>
            </a:lvl5pPr>
            <a:lvl6pPr marL="1252538" indent="-228600">
              <a:tabLst/>
              <a:defRPr sz="1100"/>
            </a:lvl6pPr>
            <a:lvl7pPr marL="1379538" indent="-177800">
              <a:tabLst/>
              <a:defRPr sz="1100"/>
            </a:lvl7pPr>
            <a:lvl8pPr marL="1557338" indent="-177800">
              <a:tabLst/>
              <a:defRPr sz="1100"/>
            </a:lvl8pPr>
            <a:lvl9pPr marL="1692275" indent="-134938">
              <a:tabLst/>
              <a:defRPr sz="1100"/>
            </a:lvl9pPr>
          </a:lstStyle>
          <a:p>
            <a:pPr lvl="0"/>
            <a:r>
              <a:rPr lang="en-US" dirty="0"/>
              <a:t>Click to edit</a:t>
            </a:r>
          </a:p>
          <a:p>
            <a:pPr lvl="1"/>
            <a:r>
              <a:rPr lang="en-US" dirty="0"/>
              <a:t>Second</a:t>
            </a:r>
          </a:p>
          <a:p>
            <a:pPr lvl="2"/>
            <a:r>
              <a:rPr lang="en-US" dirty="0"/>
              <a:t>Third</a:t>
            </a:r>
          </a:p>
          <a:p>
            <a:pPr lvl="3"/>
            <a:r>
              <a:rPr lang="en-US" dirty="0"/>
              <a:t>Fourth</a:t>
            </a:r>
          </a:p>
          <a:p>
            <a:pPr lvl="4"/>
            <a:r>
              <a:rPr lang="en-US" dirty="0"/>
              <a:t>Fifth</a:t>
            </a:r>
          </a:p>
          <a:p>
            <a:pPr lvl="5"/>
            <a:r>
              <a:rPr lang="en-US" dirty="0"/>
              <a:t>Sixth</a:t>
            </a:r>
          </a:p>
          <a:p>
            <a:pPr lvl="6"/>
            <a:r>
              <a:rPr lang="en-US" dirty="0"/>
              <a:t>Seventh</a:t>
            </a:r>
          </a:p>
          <a:p>
            <a:pPr lvl="7"/>
            <a:r>
              <a:rPr lang="en-US" dirty="0"/>
              <a:t>Eighth</a:t>
            </a:r>
          </a:p>
          <a:p>
            <a:pPr lvl="8"/>
            <a:r>
              <a:rPr lang="en-US" dirty="0"/>
              <a:t>FINAL</a:t>
            </a:r>
          </a:p>
        </p:txBody>
      </p:sp>
      <p:sp>
        <p:nvSpPr>
          <p:cNvPr id="12" name="Slide Number Placeholder 10">
            <a:extLst>
              <a:ext uri="{FF2B5EF4-FFF2-40B4-BE49-F238E27FC236}">
                <a16:creationId xmlns:a16="http://schemas.microsoft.com/office/drawing/2014/main" xmlns="" id="{3DD67FA5-CEA0-8D4A-AE2E-39683A0B8F2C}"/>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7" name="Picture Placeholder 24">
            <a:extLst>
              <a:ext uri="{FF2B5EF4-FFF2-40B4-BE49-F238E27FC236}">
                <a16:creationId xmlns:a16="http://schemas.microsoft.com/office/drawing/2014/main" xmlns="" id="{74CD8878-F5A8-0B4F-9C16-743982F62CD4}"/>
              </a:ext>
            </a:extLst>
          </p:cNvPr>
          <p:cNvSpPr>
            <a:spLocks noGrp="1"/>
          </p:cNvSpPr>
          <p:nvPr>
            <p:ph type="pic" sz="quarter" idx="43" hasCustomPrompt="1"/>
          </p:nvPr>
        </p:nvSpPr>
        <p:spPr>
          <a:xfrm>
            <a:off x="371474"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19" name="Picture Placeholder 24">
            <a:extLst>
              <a:ext uri="{FF2B5EF4-FFF2-40B4-BE49-F238E27FC236}">
                <a16:creationId xmlns:a16="http://schemas.microsoft.com/office/drawing/2014/main" xmlns="" id="{24F66F77-FD41-1045-9F12-8C247B2CE86E}"/>
              </a:ext>
            </a:extLst>
          </p:cNvPr>
          <p:cNvSpPr>
            <a:spLocks noGrp="1"/>
          </p:cNvSpPr>
          <p:nvPr>
            <p:ph type="pic" sz="quarter" idx="44" hasCustomPrompt="1"/>
          </p:nvPr>
        </p:nvSpPr>
        <p:spPr>
          <a:xfrm>
            <a:off x="3411381"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20" name="Picture Placeholder 24">
            <a:extLst>
              <a:ext uri="{FF2B5EF4-FFF2-40B4-BE49-F238E27FC236}">
                <a16:creationId xmlns:a16="http://schemas.microsoft.com/office/drawing/2014/main" xmlns="" id="{69F872EC-4E42-FB46-A252-13F2A365AC02}"/>
              </a:ext>
            </a:extLst>
          </p:cNvPr>
          <p:cNvSpPr>
            <a:spLocks noGrp="1"/>
          </p:cNvSpPr>
          <p:nvPr>
            <p:ph type="pic" sz="quarter" idx="45" hasCustomPrompt="1"/>
          </p:nvPr>
        </p:nvSpPr>
        <p:spPr>
          <a:xfrm>
            <a:off x="6451288"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21" name="Picture Placeholder 24">
            <a:extLst>
              <a:ext uri="{FF2B5EF4-FFF2-40B4-BE49-F238E27FC236}">
                <a16:creationId xmlns:a16="http://schemas.microsoft.com/office/drawing/2014/main" xmlns="" id="{66B2BE9A-0618-3A4B-BC47-CA843FD52608}"/>
              </a:ext>
            </a:extLst>
          </p:cNvPr>
          <p:cNvSpPr>
            <a:spLocks noGrp="1"/>
          </p:cNvSpPr>
          <p:nvPr>
            <p:ph type="pic" sz="quarter" idx="46" hasCustomPrompt="1"/>
          </p:nvPr>
        </p:nvSpPr>
        <p:spPr>
          <a:xfrm>
            <a:off x="9491196"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15" name="Title 1">
            <a:extLst>
              <a:ext uri="{FF2B5EF4-FFF2-40B4-BE49-F238E27FC236}">
                <a16:creationId xmlns:a16="http://schemas.microsoft.com/office/drawing/2014/main" xmlns="" id="{1CF2FE6D-CEA2-3A41-AE98-F377514AEBD1}"/>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baseline="0">
                <a:solidFill>
                  <a:schemeClr val="accent1"/>
                </a:solidFill>
              </a:defRPr>
            </a:lvl1pPr>
          </a:lstStyle>
          <a:p>
            <a:r>
              <a:rPr lang="en-US" dirty="0"/>
              <a:t>4 x image callouts</a:t>
            </a:r>
          </a:p>
        </p:txBody>
      </p:sp>
    </p:spTree>
    <p:extLst>
      <p:ext uri="{BB962C8B-B14F-4D97-AF65-F5344CB8AC3E}">
        <p14:creationId xmlns:p14="http://schemas.microsoft.com/office/powerpoint/2010/main" val="2554872939"/>
      </p:ext>
    </p:extLst>
  </p:cSld>
  <p:clrMapOvr>
    <a:masterClrMapping/>
  </p:clrMapOvr>
  <p:extLst>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x Image callouts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055A802-A042-3644-9D85-B9C6BBC11F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 name="Text Placeholder 4">
            <a:extLst>
              <a:ext uri="{FF2B5EF4-FFF2-40B4-BE49-F238E27FC236}">
                <a16:creationId xmlns:a16="http://schemas.microsoft.com/office/drawing/2014/main" xmlns="" id="{5EF5CDC2-F91C-E14C-8254-9EB6F8E3FF5D}"/>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pic>
        <p:nvPicPr>
          <p:cNvPr id="15" name="Graphic 14">
            <a:extLst>
              <a:ext uri="{FF2B5EF4-FFF2-40B4-BE49-F238E27FC236}">
                <a16:creationId xmlns:a16="http://schemas.microsoft.com/office/drawing/2014/main" xmlns="" id="{A59AC82E-CEEE-9B40-9748-71B3FFA769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sp>
        <p:nvSpPr>
          <p:cNvPr id="31" name="Picture Placeholder 24">
            <a:extLst>
              <a:ext uri="{FF2B5EF4-FFF2-40B4-BE49-F238E27FC236}">
                <a16:creationId xmlns:a16="http://schemas.microsoft.com/office/drawing/2014/main" xmlns="" id="{AEB02D52-2E9A-A541-A341-1A1C4EE799F3}"/>
              </a:ext>
            </a:extLst>
          </p:cNvPr>
          <p:cNvSpPr>
            <a:spLocks noGrp="1"/>
          </p:cNvSpPr>
          <p:nvPr>
            <p:ph type="pic" sz="quarter" idx="43" hasCustomPrompt="1"/>
          </p:nvPr>
        </p:nvSpPr>
        <p:spPr>
          <a:xfrm>
            <a:off x="371474"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32" name="Picture Placeholder 24">
            <a:extLst>
              <a:ext uri="{FF2B5EF4-FFF2-40B4-BE49-F238E27FC236}">
                <a16:creationId xmlns:a16="http://schemas.microsoft.com/office/drawing/2014/main" xmlns="" id="{60B11301-376D-9648-91F1-DDA0F611742D}"/>
              </a:ext>
            </a:extLst>
          </p:cNvPr>
          <p:cNvSpPr>
            <a:spLocks noGrp="1"/>
          </p:cNvSpPr>
          <p:nvPr>
            <p:ph type="pic" sz="quarter" idx="44" hasCustomPrompt="1"/>
          </p:nvPr>
        </p:nvSpPr>
        <p:spPr>
          <a:xfrm>
            <a:off x="3411381"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33" name="Picture Placeholder 24">
            <a:extLst>
              <a:ext uri="{FF2B5EF4-FFF2-40B4-BE49-F238E27FC236}">
                <a16:creationId xmlns:a16="http://schemas.microsoft.com/office/drawing/2014/main" xmlns="" id="{716A9EF7-EA02-D441-8190-13FA71DA1CF9}"/>
              </a:ext>
            </a:extLst>
          </p:cNvPr>
          <p:cNvSpPr>
            <a:spLocks noGrp="1"/>
          </p:cNvSpPr>
          <p:nvPr>
            <p:ph type="pic" sz="quarter" idx="45" hasCustomPrompt="1"/>
          </p:nvPr>
        </p:nvSpPr>
        <p:spPr>
          <a:xfrm>
            <a:off x="6451288"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34" name="Picture Placeholder 24">
            <a:extLst>
              <a:ext uri="{FF2B5EF4-FFF2-40B4-BE49-F238E27FC236}">
                <a16:creationId xmlns:a16="http://schemas.microsoft.com/office/drawing/2014/main" xmlns="" id="{E3B33FD6-77E6-B94F-9703-CB22C3B43711}"/>
              </a:ext>
            </a:extLst>
          </p:cNvPr>
          <p:cNvSpPr>
            <a:spLocks noGrp="1"/>
          </p:cNvSpPr>
          <p:nvPr>
            <p:ph type="pic" sz="quarter" idx="46" hasCustomPrompt="1"/>
          </p:nvPr>
        </p:nvSpPr>
        <p:spPr>
          <a:xfrm>
            <a:off x="9491196" y="981075"/>
            <a:ext cx="2292816" cy="2238574"/>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37" name="Text Placeholder 2">
            <a:extLst>
              <a:ext uri="{FF2B5EF4-FFF2-40B4-BE49-F238E27FC236}">
                <a16:creationId xmlns:a16="http://schemas.microsoft.com/office/drawing/2014/main" xmlns="" id="{606161A6-1639-024C-A5FB-AC1C59EC0C0A}"/>
              </a:ext>
            </a:extLst>
          </p:cNvPr>
          <p:cNvSpPr>
            <a:spLocks noGrp="1"/>
          </p:cNvSpPr>
          <p:nvPr>
            <p:ph type="body" sz="quarter" idx="47"/>
          </p:nvPr>
        </p:nvSpPr>
        <p:spPr>
          <a:xfrm>
            <a:off x="371474" y="3474004"/>
            <a:ext cx="2287445" cy="2457163"/>
          </a:xfrm>
        </p:spPr>
        <p:txBody>
          <a:bodyPr>
            <a:normAutofit/>
          </a:bodyPr>
          <a:lstStyle>
            <a:lvl1pPr>
              <a:buClr>
                <a:schemeClr val="accent4"/>
              </a:buClr>
              <a:defRPr sz="1800">
                <a:solidFill>
                  <a:schemeClr val="bg1"/>
                </a:solidFill>
              </a:defRPr>
            </a:lvl1pPr>
            <a:lvl2pPr>
              <a:buClr>
                <a:schemeClr val="bg1"/>
              </a:buClr>
              <a:defRPr sz="1600">
                <a:solidFill>
                  <a:schemeClr val="bg1"/>
                </a:solidFill>
              </a:defRPr>
            </a:lvl2pPr>
            <a:lvl3pPr marL="668338" indent="-127000">
              <a:buClr>
                <a:schemeClr val="bg1"/>
              </a:buClr>
              <a:tabLst/>
              <a:defRPr sz="1400">
                <a:solidFill>
                  <a:schemeClr val="bg1"/>
                </a:solidFill>
              </a:defRPr>
            </a:lvl3pPr>
            <a:lvl4pPr marL="896938" indent="-177800">
              <a:buClr>
                <a:schemeClr val="bg1"/>
              </a:buClr>
              <a:tabLst/>
              <a:defRPr sz="1200">
                <a:solidFill>
                  <a:schemeClr val="bg1"/>
                </a:solidFill>
              </a:defRPr>
            </a:lvl4pPr>
            <a:lvl5pPr marL="896938" indent="169863">
              <a:buClr>
                <a:schemeClr val="bg1"/>
              </a:buClr>
              <a:tabLst/>
              <a:defRPr sz="1100">
                <a:solidFill>
                  <a:schemeClr val="bg1"/>
                </a:solidFill>
              </a:defRPr>
            </a:lvl5pPr>
            <a:lvl6pPr marL="1252538" indent="-228600">
              <a:buClr>
                <a:schemeClr val="bg1"/>
              </a:buClr>
              <a:tabLst/>
              <a:defRPr sz="1100">
                <a:solidFill>
                  <a:schemeClr val="bg1"/>
                </a:solidFill>
              </a:defRPr>
            </a:lvl6pPr>
            <a:lvl7pPr marL="1379538" indent="-177800">
              <a:buClr>
                <a:schemeClr val="bg1"/>
              </a:buClr>
              <a:tabLst/>
              <a:defRPr sz="1100">
                <a:solidFill>
                  <a:schemeClr val="bg1"/>
                </a:solidFill>
              </a:defRPr>
            </a:lvl7pPr>
            <a:lvl8pPr marL="1557338" indent="-177800">
              <a:buClr>
                <a:schemeClr val="bg1"/>
              </a:buClr>
              <a:tabLst/>
              <a:defRPr sz="1100">
                <a:solidFill>
                  <a:schemeClr val="bg1"/>
                </a:solidFill>
              </a:defRPr>
            </a:lvl8pPr>
            <a:lvl9pPr marL="1692275" indent="-134938">
              <a:buClr>
                <a:schemeClr val="bg1"/>
              </a:buClr>
              <a:tabLst/>
              <a:defRPr sz="1100">
                <a:solidFill>
                  <a:schemeClr val="bg1"/>
                </a:solidFill>
              </a:defRPr>
            </a:lvl9pPr>
          </a:lstStyle>
          <a:p>
            <a:pPr lvl="0"/>
            <a:r>
              <a:rPr lang="en-US" dirty="0"/>
              <a:t>Click to edit</a:t>
            </a:r>
          </a:p>
          <a:p>
            <a:pPr lvl="1"/>
            <a:r>
              <a:rPr lang="en-US" dirty="0"/>
              <a:t>Second</a:t>
            </a:r>
          </a:p>
          <a:p>
            <a:pPr lvl="2"/>
            <a:r>
              <a:rPr lang="en-US" dirty="0"/>
              <a:t>Third</a:t>
            </a:r>
          </a:p>
          <a:p>
            <a:pPr lvl="3"/>
            <a:r>
              <a:rPr lang="en-US" dirty="0"/>
              <a:t>Fourth</a:t>
            </a:r>
          </a:p>
          <a:p>
            <a:pPr lvl="4"/>
            <a:r>
              <a:rPr lang="en-US" dirty="0"/>
              <a:t>Fifth</a:t>
            </a:r>
          </a:p>
          <a:p>
            <a:pPr lvl="5"/>
            <a:r>
              <a:rPr lang="en-US" dirty="0"/>
              <a:t>Sixth</a:t>
            </a:r>
          </a:p>
          <a:p>
            <a:pPr lvl="6"/>
            <a:r>
              <a:rPr lang="en-US" dirty="0"/>
              <a:t>Seventh</a:t>
            </a:r>
          </a:p>
          <a:p>
            <a:pPr lvl="7"/>
            <a:r>
              <a:rPr lang="en-US" dirty="0"/>
              <a:t>Eighth</a:t>
            </a:r>
          </a:p>
          <a:p>
            <a:pPr lvl="8"/>
            <a:r>
              <a:rPr lang="en-US" dirty="0"/>
              <a:t>FINAL</a:t>
            </a:r>
          </a:p>
        </p:txBody>
      </p:sp>
      <p:sp>
        <p:nvSpPr>
          <p:cNvPr id="38" name="Text Placeholder 2">
            <a:extLst>
              <a:ext uri="{FF2B5EF4-FFF2-40B4-BE49-F238E27FC236}">
                <a16:creationId xmlns:a16="http://schemas.microsoft.com/office/drawing/2014/main" xmlns="" id="{A7C52A05-F801-324A-A9BA-6B6A07E95BBF}"/>
              </a:ext>
            </a:extLst>
          </p:cNvPr>
          <p:cNvSpPr>
            <a:spLocks noGrp="1"/>
          </p:cNvSpPr>
          <p:nvPr>
            <p:ph type="body" sz="quarter" idx="48"/>
          </p:nvPr>
        </p:nvSpPr>
        <p:spPr>
          <a:xfrm>
            <a:off x="3416752" y="3474004"/>
            <a:ext cx="2287445" cy="2457163"/>
          </a:xfrm>
        </p:spPr>
        <p:txBody>
          <a:bodyPr>
            <a:normAutofit/>
          </a:bodyPr>
          <a:lstStyle>
            <a:lvl1pPr>
              <a:buClr>
                <a:schemeClr val="accent4"/>
              </a:buClr>
              <a:defRPr sz="1800">
                <a:solidFill>
                  <a:schemeClr val="bg1"/>
                </a:solidFill>
              </a:defRPr>
            </a:lvl1pPr>
            <a:lvl2pPr>
              <a:buClr>
                <a:schemeClr val="bg1"/>
              </a:buClr>
              <a:defRPr sz="1600">
                <a:solidFill>
                  <a:schemeClr val="bg1"/>
                </a:solidFill>
              </a:defRPr>
            </a:lvl2pPr>
            <a:lvl3pPr marL="668338" indent="-127000">
              <a:buClr>
                <a:schemeClr val="bg1"/>
              </a:buClr>
              <a:tabLst/>
              <a:defRPr sz="1400">
                <a:solidFill>
                  <a:schemeClr val="bg1"/>
                </a:solidFill>
              </a:defRPr>
            </a:lvl3pPr>
            <a:lvl4pPr marL="896938" indent="-177800">
              <a:buClr>
                <a:schemeClr val="bg1"/>
              </a:buClr>
              <a:tabLst/>
              <a:defRPr sz="1200">
                <a:solidFill>
                  <a:schemeClr val="bg1"/>
                </a:solidFill>
              </a:defRPr>
            </a:lvl4pPr>
            <a:lvl5pPr marL="896938" indent="169863">
              <a:buClr>
                <a:schemeClr val="bg1"/>
              </a:buClr>
              <a:tabLst/>
              <a:defRPr sz="1100">
                <a:solidFill>
                  <a:schemeClr val="bg1"/>
                </a:solidFill>
              </a:defRPr>
            </a:lvl5pPr>
            <a:lvl6pPr marL="1252538" indent="-228600">
              <a:buClr>
                <a:schemeClr val="bg1"/>
              </a:buClr>
              <a:tabLst/>
              <a:defRPr sz="1100">
                <a:solidFill>
                  <a:schemeClr val="bg1"/>
                </a:solidFill>
              </a:defRPr>
            </a:lvl6pPr>
            <a:lvl7pPr marL="1379538" indent="-177800">
              <a:buClr>
                <a:schemeClr val="bg1"/>
              </a:buClr>
              <a:tabLst/>
              <a:defRPr sz="1100">
                <a:solidFill>
                  <a:schemeClr val="bg1"/>
                </a:solidFill>
              </a:defRPr>
            </a:lvl7pPr>
            <a:lvl8pPr marL="1557338" indent="-177800">
              <a:buClr>
                <a:schemeClr val="bg1"/>
              </a:buClr>
              <a:tabLst/>
              <a:defRPr sz="1100">
                <a:solidFill>
                  <a:schemeClr val="bg1"/>
                </a:solidFill>
              </a:defRPr>
            </a:lvl8pPr>
            <a:lvl9pPr marL="1692275" indent="-134938">
              <a:buClr>
                <a:schemeClr val="bg1"/>
              </a:buClr>
              <a:tabLst/>
              <a:defRPr sz="1100">
                <a:solidFill>
                  <a:schemeClr val="bg1"/>
                </a:solidFill>
              </a:defRPr>
            </a:lvl9pPr>
          </a:lstStyle>
          <a:p>
            <a:pPr lvl="0"/>
            <a:r>
              <a:rPr lang="en-US" dirty="0"/>
              <a:t>Click to edit</a:t>
            </a:r>
          </a:p>
          <a:p>
            <a:pPr lvl="1"/>
            <a:r>
              <a:rPr lang="en-US" dirty="0"/>
              <a:t>Second</a:t>
            </a:r>
          </a:p>
          <a:p>
            <a:pPr lvl="2"/>
            <a:r>
              <a:rPr lang="en-US" dirty="0"/>
              <a:t>Third</a:t>
            </a:r>
          </a:p>
          <a:p>
            <a:pPr lvl="3"/>
            <a:r>
              <a:rPr lang="en-US" dirty="0"/>
              <a:t>Fourth</a:t>
            </a:r>
          </a:p>
          <a:p>
            <a:pPr lvl="4"/>
            <a:r>
              <a:rPr lang="en-US" dirty="0"/>
              <a:t>Fifth</a:t>
            </a:r>
          </a:p>
          <a:p>
            <a:pPr lvl="5"/>
            <a:r>
              <a:rPr lang="en-US" dirty="0"/>
              <a:t>Sixth</a:t>
            </a:r>
          </a:p>
          <a:p>
            <a:pPr lvl="6"/>
            <a:r>
              <a:rPr lang="en-US" dirty="0"/>
              <a:t>Seventh</a:t>
            </a:r>
          </a:p>
          <a:p>
            <a:pPr lvl="7"/>
            <a:r>
              <a:rPr lang="en-US" dirty="0"/>
              <a:t>Eighth</a:t>
            </a:r>
          </a:p>
          <a:p>
            <a:pPr lvl="8"/>
            <a:r>
              <a:rPr lang="en-US" dirty="0"/>
              <a:t>FINAL</a:t>
            </a:r>
          </a:p>
        </p:txBody>
      </p:sp>
      <p:sp>
        <p:nvSpPr>
          <p:cNvPr id="39" name="Text Placeholder 2">
            <a:extLst>
              <a:ext uri="{FF2B5EF4-FFF2-40B4-BE49-F238E27FC236}">
                <a16:creationId xmlns:a16="http://schemas.microsoft.com/office/drawing/2014/main" xmlns="" id="{D5EBE417-CC0C-6C44-934F-1F5122B8868D}"/>
              </a:ext>
            </a:extLst>
          </p:cNvPr>
          <p:cNvSpPr>
            <a:spLocks noGrp="1"/>
          </p:cNvSpPr>
          <p:nvPr>
            <p:ph type="body" sz="quarter" idx="39"/>
          </p:nvPr>
        </p:nvSpPr>
        <p:spPr>
          <a:xfrm>
            <a:off x="6453973" y="3474004"/>
            <a:ext cx="2287445" cy="2457163"/>
          </a:xfrm>
        </p:spPr>
        <p:txBody>
          <a:bodyPr>
            <a:normAutofit/>
          </a:bodyPr>
          <a:lstStyle>
            <a:lvl1pPr>
              <a:buClr>
                <a:schemeClr val="accent4"/>
              </a:buClr>
              <a:defRPr sz="1800">
                <a:solidFill>
                  <a:schemeClr val="bg1"/>
                </a:solidFill>
              </a:defRPr>
            </a:lvl1pPr>
            <a:lvl2pPr>
              <a:buClr>
                <a:schemeClr val="bg1"/>
              </a:buClr>
              <a:defRPr sz="1600">
                <a:solidFill>
                  <a:schemeClr val="bg1"/>
                </a:solidFill>
              </a:defRPr>
            </a:lvl2pPr>
            <a:lvl3pPr marL="668338" indent="-127000">
              <a:buClr>
                <a:schemeClr val="bg1"/>
              </a:buClr>
              <a:tabLst/>
              <a:defRPr sz="1400">
                <a:solidFill>
                  <a:schemeClr val="bg1"/>
                </a:solidFill>
              </a:defRPr>
            </a:lvl3pPr>
            <a:lvl4pPr marL="896938" indent="-177800">
              <a:buClr>
                <a:schemeClr val="bg1"/>
              </a:buClr>
              <a:tabLst/>
              <a:defRPr sz="1200">
                <a:solidFill>
                  <a:schemeClr val="bg1"/>
                </a:solidFill>
              </a:defRPr>
            </a:lvl4pPr>
            <a:lvl5pPr marL="896938" indent="169863">
              <a:buClr>
                <a:schemeClr val="bg1"/>
              </a:buClr>
              <a:tabLst/>
              <a:defRPr sz="1100">
                <a:solidFill>
                  <a:schemeClr val="bg1"/>
                </a:solidFill>
              </a:defRPr>
            </a:lvl5pPr>
            <a:lvl6pPr marL="1252538" indent="-228600">
              <a:buClr>
                <a:schemeClr val="bg1"/>
              </a:buClr>
              <a:tabLst/>
              <a:defRPr sz="1100">
                <a:solidFill>
                  <a:schemeClr val="bg1"/>
                </a:solidFill>
              </a:defRPr>
            </a:lvl6pPr>
            <a:lvl7pPr marL="1379538" indent="-177800">
              <a:buClr>
                <a:schemeClr val="bg1"/>
              </a:buClr>
              <a:tabLst/>
              <a:defRPr sz="1100">
                <a:solidFill>
                  <a:schemeClr val="bg1"/>
                </a:solidFill>
              </a:defRPr>
            </a:lvl7pPr>
            <a:lvl8pPr marL="1557338" indent="-177800">
              <a:buClr>
                <a:schemeClr val="bg1"/>
              </a:buClr>
              <a:tabLst/>
              <a:defRPr sz="1100">
                <a:solidFill>
                  <a:schemeClr val="bg1"/>
                </a:solidFill>
              </a:defRPr>
            </a:lvl8pPr>
            <a:lvl9pPr marL="1692275" indent="-134938">
              <a:buClr>
                <a:schemeClr val="bg1"/>
              </a:buClr>
              <a:tabLst/>
              <a:defRPr sz="1100">
                <a:solidFill>
                  <a:schemeClr val="bg1"/>
                </a:solidFill>
              </a:defRPr>
            </a:lvl9pPr>
          </a:lstStyle>
          <a:p>
            <a:pPr lvl="0"/>
            <a:r>
              <a:rPr lang="en-US" dirty="0"/>
              <a:t>Click to edit</a:t>
            </a:r>
          </a:p>
          <a:p>
            <a:pPr lvl="1"/>
            <a:r>
              <a:rPr lang="en-US" dirty="0"/>
              <a:t>Second</a:t>
            </a:r>
          </a:p>
          <a:p>
            <a:pPr lvl="2"/>
            <a:r>
              <a:rPr lang="en-US" dirty="0"/>
              <a:t>Third</a:t>
            </a:r>
          </a:p>
          <a:p>
            <a:pPr lvl="3"/>
            <a:r>
              <a:rPr lang="en-US" dirty="0"/>
              <a:t>Fourth</a:t>
            </a:r>
          </a:p>
          <a:p>
            <a:pPr lvl="4"/>
            <a:r>
              <a:rPr lang="en-US" dirty="0"/>
              <a:t>Fifth</a:t>
            </a:r>
          </a:p>
          <a:p>
            <a:pPr lvl="5"/>
            <a:r>
              <a:rPr lang="en-US" dirty="0"/>
              <a:t>Sixth</a:t>
            </a:r>
          </a:p>
          <a:p>
            <a:pPr lvl="6"/>
            <a:r>
              <a:rPr lang="en-US" dirty="0"/>
              <a:t>Seventh</a:t>
            </a:r>
          </a:p>
          <a:p>
            <a:pPr lvl="7"/>
            <a:r>
              <a:rPr lang="en-US" dirty="0"/>
              <a:t>Eighth</a:t>
            </a:r>
          </a:p>
          <a:p>
            <a:pPr lvl="8"/>
            <a:r>
              <a:rPr lang="en-US" dirty="0"/>
              <a:t>FINAL</a:t>
            </a:r>
          </a:p>
        </p:txBody>
      </p:sp>
      <p:sp>
        <p:nvSpPr>
          <p:cNvPr id="40" name="Text Placeholder 2">
            <a:extLst>
              <a:ext uri="{FF2B5EF4-FFF2-40B4-BE49-F238E27FC236}">
                <a16:creationId xmlns:a16="http://schemas.microsoft.com/office/drawing/2014/main" xmlns="" id="{05022397-8DF5-3348-9D45-67C9B943C179}"/>
              </a:ext>
            </a:extLst>
          </p:cNvPr>
          <p:cNvSpPr>
            <a:spLocks noGrp="1"/>
          </p:cNvSpPr>
          <p:nvPr>
            <p:ph type="body" sz="quarter" idx="40"/>
          </p:nvPr>
        </p:nvSpPr>
        <p:spPr>
          <a:xfrm>
            <a:off x="9491194" y="3474004"/>
            <a:ext cx="2287445" cy="2457163"/>
          </a:xfrm>
        </p:spPr>
        <p:txBody>
          <a:bodyPr>
            <a:normAutofit/>
          </a:bodyPr>
          <a:lstStyle>
            <a:lvl1pPr>
              <a:buClr>
                <a:schemeClr val="accent4"/>
              </a:buClr>
              <a:defRPr sz="1800">
                <a:solidFill>
                  <a:schemeClr val="bg1"/>
                </a:solidFill>
              </a:defRPr>
            </a:lvl1pPr>
            <a:lvl2pPr>
              <a:buClr>
                <a:schemeClr val="bg1"/>
              </a:buClr>
              <a:defRPr sz="1600">
                <a:solidFill>
                  <a:schemeClr val="bg1"/>
                </a:solidFill>
              </a:defRPr>
            </a:lvl2pPr>
            <a:lvl3pPr marL="668338" indent="-127000">
              <a:buClr>
                <a:schemeClr val="bg1"/>
              </a:buClr>
              <a:tabLst/>
              <a:defRPr sz="1400">
                <a:solidFill>
                  <a:schemeClr val="bg1"/>
                </a:solidFill>
              </a:defRPr>
            </a:lvl3pPr>
            <a:lvl4pPr marL="896938" indent="-177800">
              <a:buClr>
                <a:schemeClr val="bg1"/>
              </a:buClr>
              <a:tabLst/>
              <a:defRPr sz="1200">
                <a:solidFill>
                  <a:schemeClr val="bg1"/>
                </a:solidFill>
              </a:defRPr>
            </a:lvl4pPr>
            <a:lvl5pPr marL="896938" indent="169863">
              <a:buClr>
                <a:schemeClr val="bg1"/>
              </a:buClr>
              <a:tabLst/>
              <a:defRPr sz="1100">
                <a:solidFill>
                  <a:schemeClr val="bg1"/>
                </a:solidFill>
              </a:defRPr>
            </a:lvl5pPr>
            <a:lvl6pPr marL="1252538" indent="-228600">
              <a:buClr>
                <a:schemeClr val="bg1"/>
              </a:buClr>
              <a:tabLst/>
              <a:defRPr sz="1100">
                <a:solidFill>
                  <a:schemeClr val="bg1"/>
                </a:solidFill>
              </a:defRPr>
            </a:lvl6pPr>
            <a:lvl7pPr marL="1379538" indent="-177800">
              <a:buClr>
                <a:schemeClr val="bg1"/>
              </a:buClr>
              <a:tabLst/>
              <a:defRPr sz="1100">
                <a:solidFill>
                  <a:schemeClr val="bg1"/>
                </a:solidFill>
              </a:defRPr>
            </a:lvl7pPr>
            <a:lvl8pPr marL="1557338" indent="-177800">
              <a:buClr>
                <a:schemeClr val="bg1"/>
              </a:buClr>
              <a:tabLst/>
              <a:defRPr sz="1100">
                <a:solidFill>
                  <a:schemeClr val="bg1"/>
                </a:solidFill>
              </a:defRPr>
            </a:lvl8pPr>
            <a:lvl9pPr marL="1692275" indent="-134938">
              <a:buClr>
                <a:schemeClr val="bg1"/>
              </a:buClr>
              <a:tabLst/>
              <a:defRPr sz="1100">
                <a:solidFill>
                  <a:schemeClr val="bg1"/>
                </a:solidFill>
              </a:defRPr>
            </a:lvl9pPr>
          </a:lstStyle>
          <a:p>
            <a:pPr lvl="0"/>
            <a:r>
              <a:rPr lang="en-US" dirty="0"/>
              <a:t>Click to edit</a:t>
            </a:r>
          </a:p>
          <a:p>
            <a:pPr lvl="1"/>
            <a:r>
              <a:rPr lang="en-US" dirty="0"/>
              <a:t>Second</a:t>
            </a:r>
          </a:p>
          <a:p>
            <a:pPr lvl="2"/>
            <a:r>
              <a:rPr lang="en-US" dirty="0"/>
              <a:t>Third</a:t>
            </a:r>
          </a:p>
          <a:p>
            <a:pPr lvl="3"/>
            <a:r>
              <a:rPr lang="en-US" dirty="0"/>
              <a:t>Fourth</a:t>
            </a:r>
          </a:p>
          <a:p>
            <a:pPr lvl="4"/>
            <a:r>
              <a:rPr lang="en-US" dirty="0"/>
              <a:t>Fifth</a:t>
            </a:r>
          </a:p>
          <a:p>
            <a:pPr lvl="5"/>
            <a:r>
              <a:rPr lang="en-US" dirty="0"/>
              <a:t>Sixth</a:t>
            </a:r>
          </a:p>
          <a:p>
            <a:pPr lvl="6"/>
            <a:r>
              <a:rPr lang="en-US" dirty="0"/>
              <a:t>Seventh</a:t>
            </a:r>
          </a:p>
          <a:p>
            <a:pPr lvl="7"/>
            <a:r>
              <a:rPr lang="en-US" dirty="0"/>
              <a:t>Eighth</a:t>
            </a:r>
          </a:p>
          <a:p>
            <a:pPr lvl="8"/>
            <a:r>
              <a:rPr lang="en-US" dirty="0"/>
              <a:t>FINAL</a:t>
            </a:r>
          </a:p>
        </p:txBody>
      </p:sp>
      <p:sp>
        <p:nvSpPr>
          <p:cNvPr id="41" name="Slide Number Placeholder 10">
            <a:extLst>
              <a:ext uri="{FF2B5EF4-FFF2-40B4-BE49-F238E27FC236}">
                <a16:creationId xmlns:a16="http://schemas.microsoft.com/office/drawing/2014/main" xmlns="" id="{DA48B91F-0348-7E44-B018-F060BDA2677F}"/>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6" name="Title 1">
            <a:extLst>
              <a:ext uri="{FF2B5EF4-FFF2-40B4-BE49-F238E27FC236}">
                <a16:creationId xmlns:a16="http://schemas.microsoft.com/office/drawing/2014/main" xmlns="" id="{C302C634-FEE5-DA48-B7B2-6D609FD61D19}"/>
              </a:ext>
            </a:extLst>
          </p:cNvPr>
          <p:cNvSpPr>
            <a:spLocks noGrp="1"/>
          </p:cNvSpPr>
          <p:nvPr>
            <p:ph type="title" hasCustomPrompt="1"/>
          </p:nvPr>
        </p:nvSpPr>
        <p:spPr>
          <a:xfrm>
            <a:off x="371476" y="384379"/>
            <a:ext cx="10943145" cy="596696"/>
          </a:xfrm>
        </p:spPr>
        <p:txBody>
          <a:bodyPr anchor="t">
            <a:noAutofit/>
          </a:bodyPr>
          <a:lstStyle>
            <a:lvl1pPr>
              <a:lnSpc>
                <a:spcPct val="85000"/>
              </a:lnSpc>
              <a:defRPr sz="3400">
                <a:solidFill>
                  <a:schemeClr val="bg1"/>
                </a:solidFill>
              </a:defRPr>
            </a:lvl1pPr>
          </a:lstStyle>
          <a:p>
            <a:r>
              <a:rPr lang="en-US" dirty="0"/>
              <a:t>4 x image callouts </a:t>
            </a:r>
          </a:p>
        </p:txBody>
      </p:sp>
    </p:spTree>
    <p:extLst>
      <p:ext uri="{BB962C8B-B14F-4D97-AF65-F5344CB8AC3E}">
        <p14:creationId xmlns:p14="http://schemas.microsoft.com/office/powerpoint/2010/main" val="2965526714"/>
      </p:ext>
    </p:extLst>
  </p:cSld>
  <p:clrMapOvr>
    <a:masterClrMapping/>
  </p:clrMapOvr>
  <p:extLst>
    <p:ext uri="{DCECCB84-F9BA-43D5-87BE-67443E8EF086}">
      <p15:sldGuideLst xmlns:p15="http://schemas.microsoft.com/office/powerpoint/2012/main" xmlns=""/>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E3F609E2-77EC-6F42-B8E3-80013E948B27}"/>
              </a:ext>
            </a:extLst>
          </p:cNvPr>
          <p:cNvSpPr>
            <a:spLocks noGrp="1" noChangeAspect="1"/>
          </p:cNvSpPr>
          <p:nvPr>
            <p:ph type="pic" sz="quarter" idx="11" hasCustomPrompt="1"/>
          </p:nvPr>
        </p:nvSpPr>
        <p:spPr>
          <a:xfrm>
            <a:off x="6553698" y="368643"/>
            <a:ext cx="5266827"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txBody>
          <a:bodyPr wrap="square">
            <a:noAutofit/>
          </a:bodyPr>
          <a:lstStyle>
            <a:lvl1pPr marL="0" indent="0" algn="ctr">
              <a:buFontTx/>
              <a:buNone/>
              <a:defRPr sz="1050" b="1">
                <a:solidFill>
                  <a:schemeClr val="bg1"/>
                </a:solidFill>
              </a:defRPr>
            </a:lvl1pPr>
          </a:lstStyle>
          <a:p>
            <a:r>
              <a:rPr lang="en-US" dirty="0"/>
              <a:t>Click icon to insert image</a:t>
            </a:r>
          </a:p>
        </p:txBody>
      </p:sp>
      <p:sp>
        <p:nvSpPr>
          <p:cNvPr id="20" name="Text Placeholder 4">
            <a:extLst>
              <a:ext uri="{FF2B5EF4-FFF2-40B4-BE49-F238E27FC236}">
                <a16:creationId xmlns:a16="http://schemas.microsoft.com/office/drawing/2014/main" xmlns="" id="{799E151D-48E0-B94C-80A1-EE40C76750E7}"/>
              </a:ext>
            </a:extLst>
          </p:cNvPr>
          <p:cNvSpPr>
            <a:spLocks noGrp="1"/>
          </p:cNvSpPr>
          <p:nvPr>
            <p:ph type="body" sz="quarter" idx="27"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8" name="Text Placeholder 2">
            <a:extLst>
              <a:ext uri="{FF2B5EF4-FFF2-40B4-BE49-F238E27FC236}">
                <a16:creationId xmlns:a16="http://schemas.microsoft.com/office/drawing/2014/main" xmlns="" id="{03724A89-B3A2-F94F-ADC3-3B539E043E61}"/>
              </a:ext>
            </a:extLst>
          </p:cNvPr>
          <p:cNvSpPr>
            <a:spLocks noGrp="1"/>
          </p:cNvSpPr>
          <p:nvPr>
            <p:ph type="body" sz="quarter" idx="36" hasCustomPrompt="1"/>
          </p:nvPr>
        </p:nvSpPr>
        <p:spPr>
          <a:xfrm>
            <a:off x="371474" y="1488111"/>
            <a:ext cx="5403676"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3" name="Text Placeholder 5">
            <a:extLst>
              <a:ext uri="{FF2B5EF4-FFF2-40B4-BE49-F238E27FC236}">
                <a16:creationId xmlns:a16="http://schemas.microsoft.com/office/drawing/2014/main" xmlns="" id="{41EBEDAF-BA5E-1A40-A188-1F43819D8EBA}"/>
              </a:ext>
            </a:extLst>
          </p:cNvPr>
          <p:cNvSpPr>
            <a:spLocks noGrp="1"/>
          </p:cNvSpPr>
          <p:nvPr>
            <p:ph type="body" sz="quarter" idx="37" hasCustomPrompt="1"/>
          </p:nvPr>
        </p:nvSpPr>
        <p:spPr>
          <a:xfrm>
            <a:off x="371475" y="986099"/>
            <a:ext cx="5403677"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4" name="Slide Number Placeholder 10">
            <a:extLst>
              <a:ext uri="{FF2B5EF4-FFF2-40B4-BE49-F238E27FC236}">
                <a16:creationId xmlns:a16="http://schemas.microsoft.com/office/drawing/2014/main" xmlns="" id="{FA272A38-4884-DF4B-8D8C-F075AE9F4780}"/>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5" name="Title 1">
            <a:extLst>
              <a:ext uri="{FF2B5EF4-FFF2-40B4-BE49-F238E27FC236}">
                <a16:creationId xmlns:a16="http://schemas.microsoft.com/office/drawing/2014/main" xmlns="" id="{76820F7B-2EEA-0246-9A96-759DB9EBCD76}"/>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accent1"/>
                </a:solidFill>
              </a:defRPr>
            </a:lvl1pPr>
          </a:lstStyle>
          <a:p>
            <a:r>
              <a:rPr lang="en-US" dirty="0"/>
              <a:t>Text and 1 image slide</a:t>
            </a:r>
          </a:p>
        </p:txBody>
      </p:sp>
    </p:spTree>
    <p:extLst>
      <p:ext uri="{BB962C8B-B14F-4D97-AF65-F5344CB8AC3E}">
        <p14:creationId xmlns:p14="http://schemas.microsoft.com/office/powerpoint/2010/main" val="3854639321"/>
      </p:ext>
    </p:extLst>
  </p:cSld>
  <p:clrMapOvr>
    <a:masterClrMapping/>
  </p:clrMapOvr>
  <p:extLst>
    <p:ext uri="{DCECCB84-F9BA-43D5-87BE-67443E8EF086}">
      <p15:sldGuideLst xmlns:p15="http://schemas.microsoft.com/office/powerpoint/2012/main" xmlns="">
        <p15:guide id="1" orient="horz" pos="55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11" name="Picture Placeholder 5">
            <a:extLst>
              <a:ext uri="{FF2B5EF4-FFF2-40B4-BE49-F238E27FC236}">
                <a16:creationId xmlns:a16="http://schemas.microsoft.com/office/drawing/2014/main" xmlns="" id="{CEFF04BF-951A-4E43-BAF1-072FC8A6EAD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 y="294"/>
            <a:ext cx="11823469" cy="5547065"/>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pic>
      <p:sp>
        <p:nvSpPr>
          <p:cNvPr id="3" name="Subtitle 2">
            <a:extLst>
              <a:ext uri="{FF2B5EF4-FFF2-40B4-BE49-F238E27FC236}">
                <a16:creationId xmlns:a16="http://schemas.microsoft.com/office/drawing/2014/main" xmlns="" id="{DD40ED0C-EA40-7043-8563-5D898F005F2D}"/>
              </a:ext>
            </a:extLst>
          </p:cNvPr>
          <p:cNvSpPr>
            <a:spLocks noGrp="1"/>
          </p:cNvSpPr>
          <p:nvPr>
            <p:ph type="subTitle" idx="1" hasCustomPrompt="1"/>
          </p:nvPr>
        </p:nvSpPr>
        <p:spPr>
          <a:xfrm>
            <a:off x="371475" y="1702118"/>
            <a:ext cx="4942517" cy="1655762"/>
          </a:xfrm>
        </p:spPr>
        <p:txBody>
          <a:bodyPr anchor="t">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8" name="Title 1">
            <a:extLst>
              <a:ext uri="{FF2B5EF4-FFF2-40B4-BE49-F238E27FC236}">
                <a16:creationId xmlns:a16="http://schemas.microsoft.com/office/drawing/2014/main" xmlns="" id="{6FD126D1-3073-2F47-B08D-F21BFCB871F7}"/>
              </a:ext>
            </a:extLst>
          </p:cNvPr>
          <p:cNvSpPr>
            <a:spLocks noGrp="1"/>
          </p:cNvSpPr>
          <p:nvPr>
            <p:ph type="ctrTitle" hasCustomPrompt="1"/>
          </p:nvPr>
        </p:nvSpPr>
        <p:spPr>
          <a:xfrm>
            <a:off x="371475" y="368301"/>
            <a:ext cx="4942517" cy="1247140"/>
          </a:xfrm>
        </p:spPr>
        <p:txBody>
          <a:bodyPr anchor="t">
            <a:noAutofit/>
          </a:bodyPr>
          <a:lstStyle>
            <a:lvl1pPr algn="l">
              <a:lnSpc>
                <a:spcPct val="85000"/>
              </a:lnSpc>
              <a:defRPr sz="4400">
                <a:solidFill>
                  <a:schemeClr val="tx2"/>
                </a:solidFill>
              </a:defRPr>
            </a:lvl1pPr>
          </a:lstStyle>
          <a:p>
            <a:r>
              <a:rPr lang="en-US" dirty="0" err="1"/>
              <a:t>Truist</a:t>
            </a:r>
            <a:r>
              <a:rPr lang="en-US" dirty="0"/>
              <a:t> presentation title here</a:t>
            </a:r>
          </a:p>
        </p:txBody>
      </p:sp>
      <p:sp>
        <p:nvSpPr>
          <p:cNvPr id="2" name="Rectangle 1">
            <a:extLst>
              <a:ext uri="{FF2B5EF4-FFF2-40B4-BE49-F238E27FC236}">
                <a16:creationId xmlns:a16="http://schemas.microsoft.com/office/drawing/2014/main" xmlns="" id="{4CE6437E-024C-2943-9BCB-4AA1E459688B}"/>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xmlns="" id="{4483940F-6C19-2749-8BC7-10CF5D4FBC0C}"/>
              </a:ext>
            </a:extLst>
          </p:cNvPr>
          <p:cNvSpPr txBox="1"/>
          <p:nvPr userDrawn="1"/>
        </p:nvSpPr>
        <p:spPr>
          <a:xfrm>
            <a:off x="-2308485" y="981075"/>
            <a:ext cx="1738859" cy="187743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02854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xmlns="" id="{CE6B3AD3-BC18-A945-B2E7-46D1B51C5985}"/>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pic>
        <p:nvPicPr>
          <p:cNvPr id="12" name="Picture Placeholder 4">
            <a:extLst>
              <a:ext uri="{FF2B5EF4-FFF2-40B4-BE49-F238E27FC236}">
                <a16:creationId xmlns:a16="http://schemas.microsoft.com/office/drawing/2014/main" xmlns="" id="{61242341-FE7B-EF47-A00E-EC90DA46D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6553698" y="368300"/>
            <a:ext cx="5266827"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pic>
      <p:sp>
        <p:nvSpPr>
          <p:cNvPr id="8" name="Text Placeholder 2">
            <a:extLst>
              <a:ext uri="{FF2B5EF4-FFF2-40B4-BE49-F238E27FC236}">
                <a16:creationId xmlns:a16="http://schemas.microsoft.com/office/drawing/2014/main" xmlns="" id="{DFEAA1BC-F93E-F040-9223-B446D0853A99}"/>
              </a:ext>
            </a:extLst>
          </p:cNvPr>
          <p:cNvSpPr>
            <a:spLocks noGrp="1"/>
          </p:cNvSpPr>
          <p:nvPr>
            <p:ph type="body" sz="quarter" idx="36" hasCustomPrompt="1"/>
          </p:nvPr>
        </p:nvSpPr>
        <p:spPr>
          <a:xfrm>
            <a:off x="371474" y="1488111"/>
            <a:ext cx="5403676"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3" name="Text Placeholder 5">
            <a:extLst>
              <a:ext uri="{FF2B5EF4-FFF2-40B4-BE49-F238E27FC236}">
                <a16:creationId xmlns:a16="http://schemas.microsoft.com/office/drawing/2014/main" xmlns="" id="{9286D762-C78D-6645-BB7C-978BDEA59CE5}"/>
              </a:ext>
            </a:extLst>
          </p:cNvPr>
          <p:cNvSpPr>
            <a:spLocks noGrp="1"/>
          </p:cNvSpPr>
          <p:nvPr>
            <p:ph type="body" sz="quarter" idx="37" hasCustomPrompt="1"/>
          </p:nvPr>
        </p:nvSpPr>
        <p:spPr>
          <a:xfrm>
            <a:off x="371475" y="986099"/>
            <a:ext cx="5403677"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5" name="Slide Number Placeholder 10">
            <a:extLst>
              <a:ext uri="{FF2B5EF4-FFF2-40B4-BE49-F238E27FC236}">
                <a16:creationId xmlns:a16="http://schemas.microsoft.com/office/drawing/2014/main" xmlns="" id="{55AA72FB-8A60-6445-8833-8459A869D7FC}"/>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6" name="Title 1">
            <a:extLst>
              <a:ext uri="{FF2B5EF4-FFF2-40B4-BE49-F238E27FC236}">
                <a16:creationId xmlns:a16="http://schemas.microsoft.com/office/drawing/2014/main" xmlns="" id="{BCAC5A4F-179C-4749-9FF6-BF5C428F1B09}"/>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accent1"/>
                </a:solidFill>
              </a:defRPr>
            </a:lvl1pPr>
          </a:lstStyle>
          <a:p>
            <a:r>
              <a:rPr lang="en-US" dirty="0"/>
              <a:t>Text and 1 image slide</a:t>
            </a:r>
          </a:p>
        </p:txBody>
      </p:sp>
    </p:spTree>
    <p:extLst>
      <p:ext uri="{BB962C8B-B14F-4D97-AF65-F5344CB8AC3E}">
        <p14:creationId xmlns:p14="http://schemas.microsoft.com/office/powerpoint/2010/main" val="4121357245"/>
      </p:ext>
    </p:extLst>
  </p:cSld>
  <p:clrMapOvr>
    <a:masterClrMapping/>
  </p:clrMapOvr>
  <p:extLst>
    <p:ext uri="{DCECCB84-F9BA-43D5-87BE-67443E8EF086}">
      <p15:sldGuideLst xmlns:p15="http://schemas.microsoft.com/office/powerpoint/2012/main" xmlns=""/>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nd image 3">
    <p:bg>
      <p:bgPr>
        <a:solidFill>
          <a:schemeClr val="accent1"/>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xmlns="" id="{ED480D6E-EF5A-B24B-9984-0560C569F37E}"/>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pic>
        <p:nvPicPr>
          <p:cNvPr id="14" name="Graphic 13">
            <a:extLst>
              <a:ext uri="{FF2B5EF4-FFF2-40B4-BE49-F238E27FC236}">
                <a16:creationId xmlns:a16="http://schemas.microsoft.com/office/drawing/2014/main" xmlns="" id="{56C7DEBE-C12B-554E-B816-F19B13B0ADC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pic>
        <p:nvPicPr>
          <p:cNvPr id="17" name="Picture Placeholder 4">
            <a:extLst>
              <a:ext uri="{FF2B5EF4-FFF2-40B4-BE49-F238E27FC236}">
                <a16:creationId xmlns:a16="http://schemas.microsoft.com/office/drawing/2014/main" xmlns="" id="{9E23EC75-D966-8D4B-9251-45A1606FC690}"/>
              </a:ext>
            </a:extLst>
          </p:cNvPr>
          <p:cNvPicPr>
            <a:picLocks noChangeAspect="1"/>
          </p:cNvPicPr>
          <p:nvPr userDrawn="1"/>
        </p:nvPicPr>
        <p:blipFill>
          <a:blip r:embed="rId4"/>
          <a:srcRect/>
          <a:stretch/>
        </p:blipFill>
        <p:spPr>
          <a:xfrm>
            <a:off x="6567075" y="368300"/>
            <a:ext cx="5253450"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pic>
      <p:sp>
        <p:nvSpPr>
          <p:cNvPr id="15" name="Text Placeholder 2">
            <a:extLst>
              <a:ext uri="{FF2B5EF4-FFF2-40B4-BE49-F238E27FC236}">
                <a16:creationId xmlns:a16="http://schemas.microsoft.com/office/drawing/2014/main" xmlns="" id="{8226C70E-D4A3-4C44-8D1D-A11C35F08B44}"/>
              </a:ext>
            </a:extLst>
          </p:cNvPr>
          <p:cNvSpPr>
            <a:spLocks noGrp="1"/>
          </p:cNvSpPr>
          <p:nvPr>
            <p:ph type="body" sz="quarter" idx="36" hasCustomPrompt="1"/>
          </p:nvPr>
        </p:nvSpPr>
        <p:spPr>
          <a:xfrm>
            <a:off x="371474" y="1488111"/>
            <a:ext cx="5403676" cy="3821818"/>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buClr>
                <a:schemeClr val="bg1"/>
              </a:buClr>
              <a:tabLst/>
              <a:defRPr sz="12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8" name="Text Placeholder 5">
            <a:extLst>
              <a:ext uri="{FF2B5EF4-FFF2-40B4-BE49-F238E27FC236}">
                <a16:creationId xmlns:a16="http://schemas.microsoft.com/office/drawing/2014/main" xmlns="" id="{91639BF3-A25C-9345-BD70-5B3487D4CF87}"/>
              </a:ext>
            </a:extLst>
          </p:cNvPr>
          <p:cNvSpPr>
            <a:spLocks noGrp="1"/>
          </p:cNvSpPr>
          <p:nvPr>
            <p:ph type="body" sz="quarter" idx="37" hasCustomPrompt="1"/>
          </p:nvPr>
        </p:nvSpPr>
        <p:spPr>
          <a:xfrm>
            <a:off x="371475" y="986099"/>
            <a:ext cx="5403677" cy="468370"/>
          </a:xfrm>
        </p:spPr>
        <p:txBody>
          <a:bodyPr>
            <a:noAutofit/>
          </a:bodyPr>
          <a:lstStyle>
            <a:lvl1pPr marL="0" indent="0">
              <a:buFontTx/>
              <a:buNone/>
              <a:defRPr sz="2000" b="1" i="0">
                <a:solidFill>
                  <a:schemeClr val="bg1"/>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9" name="Slide Number Placeholder 10">
            <a:extLst>
              <a:ext uri="{FF2B5EF4-FFF2-40B4-BE49-F238E27FC236}">
                <a16:creationId xmlns:a16="http://schemas.microsoft.com/office/drawing/2014/main" xmlns="" id="{92842844-0EE1-3241-B051-2945003E8A7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20" name="Title 1">
            <a:extLst>
              <a:ext uri="{FF2B5EF4-FFF2-40B4-BE49-F238E27FC236}">
                <a16:creationId xmlns:a16="http://schemas.microsoft.com/office/drawing/2014/main" xmlns="" id="{42134770-F9D0-4447-A5BA-FEEE9F12E132}"/>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bg1"/>
                </a:solidFill>
              </a:defRPr>
            </a:lvl1pPr>
          </a:lstStyle>
          <a:p>
            <a:r>
              <a:rPr lang="en-US" dirty="0"/>
              <a:t>Text and 1 image slide</a:t>
            </a:r>
          </a:p>
        </p:txBody>
      </p:sp>
    </p:spTree>
    <p:extLst>
      <p:ext uri="{BB962C8B-B14F-4D97-AF65-F5344CB8AC3E}">
        <p14:creationId xmlns:p14="http://schemas.microsoft.com/office/powerpoint/2010/main" val="2706527752"/>
      </p:ext>
    </p:extLst>
  </p:cSld>
  <p:clrMapOvr>
    <a:masterClrMapping/>
  </p:clrMapOvr>
  <p:extLst>
    <p:ext uri="{DCECCB84-F9BA-43D5-87BE-67443E8EF086}">
      <p15:sldGuideLst xmlns:p15="http://schemas.microsoft.com/office/powerpoint/2012/main" xmlns=""/>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nd image 4">
    <p:bg>
      <p:bgPr>
        <a:solidFill>
          <a:schemeClr val="accent1"/>
        </a:solidFill>
        <a:effectLst/>
      </p:bgPr>
    </p:bg>
    <p:spTree>
      <p:nvGrpSpPr>
        <p:cNvPr id="1" name=""/>
        <p:cNvGrpSpPr/>
        <p:nvPr/>
      </p:nvGrpSpPr>
      <p:grpSpPr>
        <a:xfrm>
          <a:off x="0" y="0"/>
          <a:ext cx="0" cy="0"/>
          <a:chOff x="0" y="0"/>
          <a:chExt cx="0" cy="0"/>
        </a:xfrm>
      </p:grpSpPr>
      <p:sp>
        <p:nvSpPr>
          <p:cNvPr id="11" name="Text Placeholder 4">
            <a:extLst>
              <a:ext uri="{FF2B5EF4-FFF2-40B4-BE49-F238E27FC236}">
                <a16:creationId xmlns:a16="http://schemas.microsoft.com/office/drawing/2014/main" xmlns="" id="{EF1C4F92-CA24-DD44-A882-2E6C0C33EC92}"/>
              </a:ext>
            </a:extLst>
          </p:cNvPr>
          <p:cNvSpPr>
            <a:spLocks noGrp="1"/>
          </p:cNvSpPr>
          <p:nvPr>
            <p:ph type="body" sz="quarter" idx="27" hasCustomPrompt="1"/>
          </p:nvPr>
        </p:nvSpPr>
        <p:spPr>
          <a:xfrm>
            <a:off x="371474" y="6629147"/>
            <a:ext cx="8730297" cy="148979"/>
          </a:xfrm>
        </p:spPr>
        <p:txBody>
          <a:bodyPr lIns="0" tIns="0" rIns="0" bIns="0">
            <a:noAutofit/>
          </a:bodyPr>
          <a:lstStyle>
            <a:lvl1pPr marL="0" indent="0">
              <a:buFontTx/>
              <a:buNone/>
              <a:defRPr sz="700">
                <a:solidFill>
                  <a:schemeClr val="bg1"/>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pic>
        <p:nvPicPr>
          <p:cNvPr id="12" name="Graphic 11">
            <a:extLst>
              <a:ext uri="{FF2B5EF4-FFF2-40B4-BE49-F238E27FC236}">
                <a16:creationId xmlns:a16="http://schemas.microsoft.com/office/drawing/2014/main" xmlns="" id="{F9128833-A0DD-E04B-AFB6-7E4B10FBD05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sp>
        <p:nvSpPr>
          <p:cNvPr id="18" name="Text Placeholder 2">
            <a:extLst>
              <a:ext uri="{FF2B5EF4-FFF2-40B4-BE49-F238E27FC236}">
                <a16:creationId xmlns:a16="http://schemas.microsoft.com/office/drawing/2014/main" xmlns="" id="{F0871CA7-4BA3-F748-AE75-3D4DD94DB772}"/>
              </a:ext>
            </a:extLst>
          </p:cNvPr>
          <p:cNvSpPr>
            <a:spLocks noGrp="1"/>
          </p:cNvSpPr>
          <p:nvPr>
            <p:ph type="body" sz="quarter" idx="36" hasCustomPrompt="1"/>
          </p:nvPr>
        </p:nvSpPr>
        <p:spPr>
          <a:xfrm>
            <a:off x="371474" y="1488111"/>
            <a:ext cx="5403676" cy="3821818"/>
          </a:xfrm>
        </p:spPr>
        <p:txBody>
          <a:bodyPr>
            <a:normAutofit/>
          </a:bodyPr>
          <a:lstStyle>
            <a:lvl1pPr>
              <a:buClr>
                <a:schemeClr val="accent4"/>
              </a:buClr>
              <a:defRPr sz="2000">
                <a:solidFill>
                  <a:schemeClr val="bg1"/>
                </a:solidFill>
              </a:defRPr>
            </a:lvl1pPr>
            <a:lvl2pPr>
              <a:buClr>
                <a:schemeClr val="bg1"/>
              </a:buClr>
              <a:defRPr sz="1800">
                <a:solidFill>
                  <a:schemeClr val="bg1"/>
                </a:solidFill>
              </a:defRPr>
            </a:lvl2pPr>
            <a:lvl3pPr marL="668338" indent="-127000">
              <a:buClr>
                <a:schemeClr val="bg1"/>
              </a:buClr>
              <a:tabLst/>
              <a:defRPr sz="1600">
                <a:solidFill>
                  <a:schemeClr val="bg1"/>
                </a:solidFill>
              </a:defRPr>
            </a:lvl3pPr>
            <a:lvl4pPr marL="896938" indent="-177800">
              <a:buClr>
                <a:schemeClr val="bg1"/>
              </a:buClr>
              <a:tabLst/>
              <a:defRPr sz="1400">
                <a:solidFill>
                  <a:schemeClr val="bg1"/>
                </a:solidFill>
              </a:defRPr>
            </a:lvl4pPr>
            <a:lvl5pPr marL="896938" indent="169863">
              <a:buClr>
                <a:schemeClr val="bg1"/>
              </a:buClr>
              <a:tabLst/>
              <a:defRPr sz="1200">
                <a:solidFill>
                  <a:schemeClr val="bg1"/>
                </a:solidFill>
              </a:defRPr>
            </a:lvl5pPr>
            <a:lvl6pPr marL="1252538" indent="-228600">
              <a:buClr>
                <a:schemeClr val="bg1"/>
              </a:buClr>
              <a:tabLst/>
              <a:defRPr sz="1200">
                <a:solidFill>
                  <a:schemeClr val="bg1"/>
                </a:solidFill>
              </a:defRPr>
            </a:lvl6pPr>
            <a:lvl7pPr marL="1379538" indent="-177800">
              <a:buClr>
                <a:schemeClr val="bg1"/>
              </a:buClr>
              <a:tabLst/>
              <a:defRPr sz="1200">
                <a:solidFill>
                  <a:schemeClr val="bg1"/>
                </a:solidFill>
              </a:defRPr>
            </a:lvl7pPr>
            <a:lvl8pPr marL="1557338" indent="-177800">
              <a:buClr>
                <a:schemeClr val="bg1"/>
              </a:buClr>
              <a:tabLst/>
              <a:defRPr sz="1200">
                <a:solidFill>
                  <a:schemeClr val="bg1"/>
                </a:solidFill>
              </a:defRPr>
            </a:lvl8pPr>
            <a:lvl9pPr marL="1692275" indent="-134938">
              <a:buClr>
                <a:schemeClr val="bg1"/>
              </a:buClr>
              <a:tabLst/>
              <a:defRPr sz="1200">
                <a:solidFill>
                  <a:schemeClr val="bg1"/>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20" name="Text Placeholder 5">
            <a:extLst>
              <a:ext uri="{FF2B5EF4-FFF2-40B4-BE49-F238E27FC236}">
                <a16:creationId xmlns:a16="http://schemas.microsoft.com/office/drawing/2014/main" xmlns="" id="{062CEFF1-0F6D-3346-85C7-477FE707C5EB}"/>
              </a:ext>
            </a:extLst>
          </p:cNvPr>
          <p:cNvSpPr>
            <a:spLocks noGrp="1"/>
          </p:cNvSpPr>
          <p:nvPr>
            <p:ph type="body" sz="quarter" idx="37" hasCustomPrompt="1"/>
          </p:nvPr>
        </p:nvSpPr>
        <p:spPr>
          <a:xfrm>
            <a:off x="371475" y="986099"/>
            <a:ext cx="5403677" cy="468370"/>
          </a:xfrm>
        </p:spPr>
        <p:txBody>
          <a:bodyPr>
            <a:noAutofit/>
          </a:bodyPr>
          <a:lstStyle>
            <a:lvl1pPr marL="0" indent="0">
              <a:buFontTx/>
              <a:buNone/>
              <a:defRPr sz="2000" b="1" i="0">
                <a:solidFill>
                  <a:schemeClr val="bg1"/>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21" name="Picture Placeholder 16">
            <a:extLst>
              <a:ext uri="{FF2B5EF4-FFF2-40B4-BE49-F238E27FC236}">
                <a16:creationId xmlns:a16="http://schemas.microsoft.com/office/drawing/2014/main" xmlns="" id="{6DB98C8C-5DE9-454C-A8FC-3C2BE63B298A}"/>
              </a:ext>
            </a:extLst>
          </p:cNvPr>
          <p:cNvSpPr>
            <a:spLocks noGrp="1" noChangeAspect="1"/>
          </p:cNvSpPr>
          <p:nvPr>
            <p:ph type="pic" sz="quarter" idx="11" hasCustomPrompt="1"/>
          </p:nvPr>
        </p:nvSpPr>
        <p:spPr>
          <a:xfrm>
            <a:off x="6553698" y="368643"/>
            <a:ext cx="5266827"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txBody>
          <a:bodyPr wrap="square">
            <a:noAutofit/>
          </a:bodyPr>
          <a:lstStyle>
            <a:lvl1pPr marL="0" indent="0" algn="ctr">
              <a:buFontTx/>
              <a:buNone/>
              <a:defRPr sz="1050" b="1">
                <a:solidFill>
                  <a:schemeClr val="bg1"/>
                </a:solidFill>
              </a:defRPr>
            </a:lvl1pPr>
          </a:lstStyle>
          <a:p>
            <a:r>
              <a:rPr lang="en-US" dirty="0"/>
              <a:t>Click icon to insert image</a:t>
            </a:r>
          </a:p>
        </p:txBody>
      </p:sp>
      <p:sp>
        <p:nvSpPr>
          <p:cNvPr id="22" name="Slide Number Placeholder 10">
            <a:extLst>
              <a:ext uri="{FF2B5EF4-FFF2-40B4-BE49-F238E27FC236}">
                <a16:creationId xmlns:a16="http://schemas.microsoft.com/office/drawing/2014/main" xmlns="" id="{17341A60-B016-174F-8A1C-B19FA45172FC}"/>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23" name="Title 1">
            <a:extLst>
              <a:ext uri="{FF2B5EF4-FFF2-40B4-BE49-F238E27FC236}">
                <a16:creationId xmlns:a16="http://schemas.microsoft.com/office/drawing/2014/main" xmlns="" id="{CEB290E4-516C-3447-BDE6-76210D35708A}"/>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bg1"/>
                </a:solidFill>
              </a:defRPr>
            </a:lvl1pPr>
          </a:lstStyle>
          <a:p>
            <a:r>
              <a:rPr lang="en-US" dirty="0"/>
              <a:t>Text and 1 image slide</a:t>
            </a:r>
          </a:p>
        </p:txBody>
      </p:sp>
    </p:spTree>
    <p:extLst>
      <p:ext uri="{BB962C8B-B14F-4D97-AF65-F5344CB8AC3E}">
        <p14:creationId xmlns:p14="http://schemas.microsoft.com/office/powerpoint/2010/main" val="3849294253"/>
      </p:ext>
    </p:extLst>
  </p:cSld>
  <p:clrMapOvr>
    <a:masterClrMapping/>
  </p:clrMapOvr>
  <p:extLst>
    <p:ext uri="{DCECCB84-F9BA-43D5-87BE-67443E8EF086}">
      <p15:sldGuideLst xmlns:p15="http://schemas.microsoft.com/office/powerpoint/2012/main" xmlns=""/>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nd image 5">
    <p:bg>
      <p:bgPr>
        <a:solidFill>
          <a:schemeClr val="accent5"/>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xmlns="" id="{0F97DD13-5CD3-FB46-8FC0-D4F7F149A54F}"/>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pic>
        <p:nvPicPr>
          <p:cNvPr id="15" name="Picture Placeholder 4">
            <a:extLst>
              <a:ext uri="{FF2B5EF4-FFF2-40B4-BE49-F238E27FC236}">
                <a16:creationId xmlns:a16="http://schemas.microsoft.com/office/drawing/2014/main" xmlns="" id="{3589DD3F-25BD-224A-BF04-CACDB19D9655}"/>
              </a:ext>
            </a:extLst>
          </p:cNvPr>
          <p:cNvPicPr>
            <a:picLocks noChangeAspect="1"/>
          </p:cNvPicPr>
          <p:nvPr userDrawn="1"/>
        </p:nvPicPr>
        <p:blipFill>
          <a:blip r:embed="rId2"/>
          <a:srcRect/>
          <a:stretch/>
        </p:blipFill>
        <p:spPr>
          <a:xfrm>
            <a:off x="6567073" y="368300"/>
            <a:ext cx="5253450" cy="5266139"/>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pic>
      <p:sp>
        <p:nvSpPr>
          <p:cNvPr id="11" name="Text Placeholder 2">
            <a:extLst>
              <a:ext uri="{FF2B5EF4-FFF2-40B4-BE49-F238E27FC236}">
                <a16:creationId xmlns:a16="http://schemas.microsoft.com/office/drawing/2014/main" xmlns="" id="{E9D39B0A-B1F8-864B-AC6B-50BA5099064B}"/>
              </a:ext>
            </a:extLst>
          </p:cNvPr>
          <p:cNvSpPr>
            <a:spLocks noGrp="1"/>
          </p:cNvSpPr>
          <p:nvPr>
            <p:ph type="body" sz="quarter" idx="37" hasCustomPrompt="1"/>
          </p:nvPr>
        </p:nvSpPr>
        <p:spPr>
          <a:xfrm>
            <a:off x="371474" y="1488111"/>
            <a:ext cx="5403676" cy="3821818"/>
          </a:xfrm>
        </p:spPr>
        <p:txBody>
          <a:bodyPr>
            <a:normAutofit/>
          </a:bodyPr>
          <a:lstStyle>
            <a:lvl1pPr>
              <a:defRPr sz="2000">
                <a:solidFill>
                  <a:schemeClr val="tx2"/>
                </a:solidFill>
              </a:defRPr>
            </a:lvl1pPr>
            <a:lvl2pPr>
              <a:defRPr sz="1800">
                <a:solidFill>
                  <a:schemeClr val="tx2"/>
                </a:solidFill>
              </a:defRPr>
            </a:lvl2pPr>
            <a:lvl3pPr marL="668338" indent="-127000">
              <a:tabLst/>
              <a:defRPr sz="1600">
                <a:solidFill>
                  <a:schemeClr val="tx2"/>
                </a:solidFill>
              </a:defRPr>
            </a:lvl3pPr>
            <a:lvl4pPr marL="896938" indent="-177800">
              <a:tabLst/>
              <a:defRPr sz="1400">
                <a:solidFill>
                  <a:schemeClr val="tx2"/>
                </a:solidFill>
              </a:defRPr>
            </a:lvl4pPr>
            <a:lvl5pPr marL="896938" indent="169863">
              <a:tabLst/>
              <a:defRPr sz="1200">
                <a:solidFill>
                  <a:schemeClr val="tx2"/>
                </a:solidFill>
              </a:defRPr>
            </a:lvl5pPr>
            <a:lvl6pPr marL="1252538" indent="-228600">
              <a:tabLst/>
              <a:defRPr sz="1200">
                <a:solidFill>
                  <a:schemeClr val="tx2"/>
                </a:solidFill>
              </a:defRPr>
            </a:lvl6pPr>
            <a:lvl7pPr marL="1379538" indent="-177800">
              <a:tabLst/>
              <a:defRPr sz="1200">
                <a:solidFill>
                  <a:schemeClr val="tx2"/>
                </a:solidFill>
              </a:defRPr>
            </a:lvl7pPr>
            <a:lvl8pPr marL="1557338" indent="-177800">
              <a:tabLst/>
              <a:defRPr sz="1200">
                <a:solidFill>
                  <a:schemeClr val="tx2"/>
                </a:solidFill>
              </a:defRPr>
            </a:lvl8pPr>
            <a:lvl9pPr marL="1692275" indent="-134938">
              <a:tabLst/>
              <a:defRPr sz="12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6" name="Text Placeholder 5">
            <a:extLst>
              <a:ext uri="{FF2B5EF4-FFF2-40B4-BE49-F238E27FC236}">
                <a16:creationId xmlns:a16="http://schemas.microsoft.com/office/drawing/2014/main" xmlns="" id="{2AD3C880-9846-3444-ADF4-2CF76A5F0624}"/>
              </a:ext>
            </a:extLst>
          </p:cNvPr>
          <p:cNvSpPr>
            <a:spLocks noGrp="1"/>
          </p:cNvSpPr>
          <p:nvPr>
            <p:ph type="body" sz="quarter" idx="38" hasCustomPrompt="1"/>
          </p:nvPr>
        </p:nvSpPr>
        <p:spPr>
          <a:xfrm>
            <a:off x="371475" y="986099"/>
            <a:ext cx="5403677"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7" name="Slide Number Placeholder 10">
            <a:extLst>
              <a:ext uri="{FF2B5EF4-FFF2-40B4-BE49-F238E27FC236}">
                <a16:creationId xmlns:a16="http://schemas.microsoft.com/office/drawing/2014/main" xmlns="" id="{0AD33C30-2188-9D44-A0D7-64CA8990FDA6}"/>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8" name="Title 1">
            <a:extLst>
              <a:ext uri="{FF2B5EF4-FFF2-40B4-BE49-F238E27FC236}">
                <a16:creationId xmlns:a16="http://schemas.microsoft.com/office/drawing/2014/main" xmlns="" id="{236D6BE2-EEDA-B148-A89F-610375C828F5}"/>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tx2"/>
                </a:solidFill>
              </a:defRPr>
            </a:lvl1pPr>
          </a:lstStyle>
          <a:p>
            <a:r>
              <a:rPr lang="en-US" dirty="0"/>
              <a:t>Text and 1 image slide</a:t>
            </a:r>
          </a:p>
        </p:txBody>
      </p:sp>
    </p:spTree>
    <p:extLst>
      <p:ext uri="{BB962C8B-B14F-4D97-AF65-F5344CB8AC3E}">
        <p14:creationId xmlns:p14="http://schemas.microsoft.com/office/powerpoint/2010/main" val="3982906834"/>
      </p:ext>
    </p:extLst>
  </p:cSld>
  <p:clrMapOvr>
    <a:masterClrMapping/>
  </p:clrMapOvr>
  <p:extLst>
    <p:ext uri="{DCECCB84-F9BA-43D5-87BE-67443E8EF086}">
      <p15:sldGuideLst xmlns:p15="http://schemas.microsoft.com/office/powerpoint/2012/main" xmlns=""/>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nd image 6">
    <p:bg>
      <p:bgPr>
        <a:solidFill>
          <a:schemeClr val="accent5"/>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xmlns="" id="{FDEB6FD8-2A75-F244-BEC2-865B9C5EE164}"/>
              </a:ext>
            </a:extLst>
          </p:cNvPr>
          <p:cNvSpPr>
            <a:spLocks noGrp="1"/>
          </p:cNvSpPr>
          <p:nvPr>
            <p:ph type="body" sz="quarter" idx="27"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13" name="Text Placeholder 2">
            <a:extLst>
              <a:ext uri="{FF2B5EF4-FFF2-40B4-BE49-F238E27FC236}">
                <a16:creationId xmlns:a16="http://schemas.microsoft.com/office/drawing/2014/main" xmlns="" id="{428629E5-8936-C446-A5BF-24991465C0FC}"/>
              </a:ext>
            </a:extLst>
          </p:cNvPr>
          <p:cNvSpPr>
            <a:spLocks noGrp="1"/>
          </p:cNvSpPr>
          <p:nvPr>
            <p:ph type="body" sz="quarter" idx="37" hasCustomPrompt="1"/>
          </p:nvPr>
        </p:nvSpPr>
        <p:spPr>
          <a:xfrm>
            <a:off x="371474" y="1488111"/>
            <a:ext cx="5403676" cy="3821818"/>
          </a:xfrm>
        </p:spPr>
        <p:txBody>
          <a:bodyPr>
            <a:normAutofit/>
          </a:bodyPr>
          <a:lstStyle>
            <a:lvl1pPr>
              <a:defRPr sz="2000">
                <a:solidFill>
                  <a:schemeClr val="tx2"/>
                </a:solidFill>
              </a:defRPr>
            </a:lvl1pPr>
            <a:lvl2pPr>
              <a:defRPr sz="1800">
                <a:solidFill>
                  <a:schemeClr val="tx2"/>
                </a:solidFill>
              </a:defRPr>
            </a:lvl2pPr>
            <a:lvl3pPr marL="668338" indent="-127000">
              <a:tabLst/>
              <a:defRPr sz="1600">
                <a:solidFill>
                  <a:schemeClr val="tx2"/>
                </a:solidFill>
              </a:defRPr>
            </a:lvl3pPr>
            <a:lvl4pPr marL="896938" indent="-177800">
              <a:tabLst/>
              <a:defRPr sz="1400">
                <a:solidFill>
                  <a:schemeClr val="tx2"/>
                </a:solidFill>
              </a:defRPr>
            </a:lvl4pPr>
            <a:lvl5pPr marL="896938" indent="169863">
              <a:tabLst/>
              <a:defRPr sz="1200">
                <a:solidFill>
                  <a:schemeClr val="tx2"/>
                </a:solidFill>
              </a:defRPr>
            </a:lvl5pPr>
            <a:lvl6pPr marL="1252538" indent="-228600">
              <a:tabLst/>
              <a:defRPr sz="1200">
                <a:solidFill>
                  <a:schemeClr val="tx2"/>
                </a:solidFill>
              </a:defRPr>
            </a:lvl6pPr>
            <a:lvl7pPr marL="1379538" indent="-177800">
              <a:tabLst/>
              <a:defRPr sz="1200">
                <a:solidFill>
                  <a:schemeClr val="tx2"/>
                </a:solidFill>
              </a:defRPr>
            </a:lvl7pPr>
            <a:lvl8pPr marL="1557338" indent="-177800">
              <a:tabLst/>
              <a:defRPr sz="1200">
                <a:solidFill>
                  <a:schemeClr val="tx2"/>
                </a:solidFill>
              </a:defRPr>
            </a:lvl8pPr>
            <a:lvl9pPr marL="1692275" indent="-134938">
              <a:tabLst/>
              <a:defRPr sz="12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6" name="Text Placeholder 5">
            <a:extLst>
              <a:ext uri="{FF2B5EF4-FFF2-40B4-BE49-F238E27FC236}">
                <a16:creationId xmlns:a16="http://schemas.microsoft.com/office/drawing/2014/main" xmlns="" id="{8988A062-4E50-1D41-8298-8CFAB4D0C7DD}"/>
              </a:ext>
            </a:extLst>
          </p:cNvPr>
          <p:cNvSpPr>
            <a:spLocks noGrp="1"/>
          </p:cNvSpPr>
          <p:nvPr>
            <p:ph type="body" sz="quarter" idx="38" hasCustomPrompt="1"/>
          </p:nvPr>
        </p:nvSpPr>
        <p:spPr>
          <a:xfrm>
            <a:off x="371475" y="986099"/>
            <a:ext cx="5403677"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7" name="Picture Placeholder 16">
            <a:extLst>
              <a:ext uri="{FF2B5EF4-FFF2-40B4-BE49-F238E27FC236}">
                <a16:creationId xmlns:a16="http://schemas.microsoft.com/office/drawing/2014/main" xmlns="" id="{C8C2692C-9DAE-E84C-9E6C-946603078621}"/>
              </a:ext>
            </a:extLst>
          </p:cNvPr>
          <p:cNvSpPr>
            <a:spLocks noGrp="1" noChangeAspect="1"/>
          </p:cNvSpPr>
          <p:nvPr>
            <p:ph type="pic" sz="quarter" idx="11" hasCustomPrompt="1"/>
          </p:nvPr>
        </p:nvSpPr>
        <p:spPr>
          <a:xfrm>
            <a:off x="6553698" y="368643"/>
            <a:ext cx="5266827" cy="5266140"/>
          </a:xfrm>
          <a:custGeom>
            <a:avLst/>
            <a:gdLst>
              <a:gd name="connsiteX0" fmla="*/ 481208 w 5266827"/>
              <a:gd name="connsiteY0" fmla="*/ 0 h 5266140"/>
              <a:gd name="connsiteX1" fmla="*/ 4785619 w 5266827"/>
              <a:gd name="connsiteY1" fmla="*/ 0 h 5266140"/>
              <a:gd name="connsiteX2" fmla="*/ 5266827 w 5266827"/>
              <a:gd name="connsiteY2" fmla="*/ 481208 h 5266140"/>
              <a:gd name="connsiteX3" fmla="*/ 5266827 w 5266827"/>
              <a:gd name="connsiteY3" fmla="*/ 4784931 h 5266140"/>
              <a:gd name="connsiteX4" fmla="*/ 4785619 w 5266827"/>
              <a:gd name="connsiteY4" fmla="*/ 5266140 h 5266140"/>
              <a:gd name="connsiteX5" fmla="*/ 481208 w 5266827"/>
              <a:gd name="connsiteY5" fmla="*/ 5266140 h 5266140"/>
              <a:gd name="connsiteX6" fmla="*/ 0 w 5266827"/>
              <a:gd name="connsiteY6" fmla="*/ 4784931 h 5266140"/>
              <a:gd name="connsiteX7" fmla="*/ 0 w 5266827"/>
              <a:gd name="connsiteY7" fmla="*/ 481208 h 5266140"/>
              <a:gd name="connsiteX8" fmla="*/ 481208 w 5266827"/>
              <a:gd name="connsiteY8" fmla="*/ 0 h 52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66827" h="5266140">
                <a:moveTo>
                  <a:pt x="481208" y="0"/>
                </a:moveTo>
                <a:lnTo>
                  <a:pt x="4785619" y="0"/>
                </a:lnTo>
                <a:cubicBezTo>
                  <a:pt x="5086374" y="0"/>
                  <a:pt x="5266827" y="180453"/>
                  <a:pt x="5266827" y="481208"/>
                </a:cubicBezTo>
                <a:lnTo>
                  <a:pt x="5266827" y="4784931"/>
                </a:lnTo>
                <a:cubicBezTo>
                  <a:pt x="5266827" y="5086029"/>
                  <a:pt x="5086030" y="5266140"/>
                  <a:pt x="4785619" y="5266140"/>
                </a:cubicBezTo>
                <a:lnTo>
                  <a:pt x="481208" y="5266140"/>
                </a:lnTo>
                <a:cubicBezTo>
                  <a:pt x="180453" y="5266140"/>
                  <a:pt x="0" y="5085686"/>
                  <a:pt x="0" y="4784931"/>
                </a:cubicBezTo>
                <a:lnTo>
                  <a:pt x="0" y="481208"/>
                </a:lnTo>
                <a:cubicBezTo>
                  <a:pt x="0" y="180110"/>
                  <a:pt x="180797" y="0"/>
                  <a:pt x="481208" y="0"/>
                </a:cubicBezTo>
                <a:close/>
              </a:path>
            </a:pathLst>
          </a:custGeom>
          <a:solidFill>
            <a:srgbClr val="7F7F7F"/>
          </a:solidFill>
        </p:spPr>
        <p:txBody>
          <a:bodyPr wrap="square">
            <a:noAutofit/>
          </a:bodyPr>
          <a:lstStyle>
            <a:lvl1pPr marL="0" indent="0" algn="ctr">
              <a:buFontTx/>
              <a:buNone/>
              <a:defRPr sz="1050" b="1">
                <a:solidFill>
                  <a:schemeClr val="bg1"/>
                </a:solidFill>
              </a:defRPr>
            </a:lvl1pPr>
          </a:lstStyle>
          <a:p>
            <a:r>
              <a:rPr lang="en-US" dirty="0"/>
              <a:t>Click icon to insert image</a:t>
            </a:r>
          </a:p>
        </p:txBody>
      </p:sp>
      <p:sp>
        <p:nvSpPr>
          <p:cNvPr id="18" name="Slide Number Placeholder 10">
            <a:extLst>
              <a:ext uri="{FF2B5EF4-FFF2-40B4-BE49-F238E27FC236}">
                <a16:creationId xmlns:a16="http://schemas.microsoft.com/office/drawing/2014/main" xmlns="" id="{6FF52E62-DAF2-C34C-8A05-2D8C4B2A90F8}"/>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9" name="Title 1">
            <a:extLst>
              <a:ext uri="{FF2B5EF4-FFF2-40B4-BE49-F238E27FC236}">
                <a16:creationId xmlns:a16="http://schemas.microsoft.com/office/drawing/2014/main" xmlns="" id="{ACA2C905-EB12-E342-8FCB-E301BC901AD9}"/>
              </a:ext>
            </a:extLst>
          </p:cNvPr>
          <p:cNvSpPr>
            <a:spLocks noGrp="1"/>
          </p:cNvSpPr>
          <p:nvPr>
            <p:ph type="title" hasCustomPrompt="1"/>
          </p:nvPr>
        </p:nvSpPr>
        <p:spPr>
          <a:xfrm>
            <a:off x="371477" y="369022"/>
            <a:ext cx="5403676" cy="612053"/>
          </a:xfrm>
        </p:spPr>
        <p:txBody>
          <a:bodyPr anchor="t">
            <a:noAutofit/>
          </a:bodyPr>
          <a:lstStyle>
            <a:lvl1pPr>
              <a:lnSpc>
                <a:spcPct val="85000"/>
              </a:lnSpc>
              <a:defRPr sz="3400">
                <a:solidFill>
                  <a:schemeClr val="accent1"/>
                </a:solidFill>
              </a:defRPr>
            </a:lvl1pPr>
          </a:lstStyle>
          <a:p>
            <a:r>
              <a:rPr lang="en-US" dirty="0"/>
              <a:t>Text and 1 image slide</a:t>
            </a:r>
          </a:p>
        </p:txBody>
      </p:sp>
    </p:spTree>
    <p:extLst>
      <p:ext uri="{BB962C8B-B14F-4D97-AF65-F5344CB8AC3E}">
        <p14:creationId xmlns:p14="http://schemas.microsoft.com/office/powerpoint/2010/main" val="2057002208"/>
      </p:ext>
    </p:extLst>
  </p:cSld>
  <p:clrMapOvr>
    <a:masterClrMapping/>
  </p:clrMapOvr>
  <p:extLst>
    <p:ext uri="{DCECCB84-F9BA-43D5-87BE-67443E8EF086}">
      <p15:sldGuideLst xmlns:p15="http://schemas.microsoft.com/office/powerpoint/2012/main" xmlns=""/>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429D493F-7C97-0B4E-93C2-02584854671A}"/>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14" name="Text Placeholder 2">
            <a:extLst>
              <a:ext uri="{FF2B5EF4-FFF2-40B4-BE49-F238E27FC236}">
                <a16:creationId xmlns:a16="http://schemas.microsoft.com/office/drawing/2014/main" xmlns="" id="{E69FE5A3-210F-0C4F-8CE0-B34D1B47E687}"/>
              </a:ext>
            </a:extLst>
          </p:cNvPr>
          <p:cNvSpPr>
            <a:spLocks noGrp="1"/>
          </p:cNvSpPr>
          <p:nvPr>
            <p:ph type="body" sz="quarter" idx="36" hasCustomPrompt="1"/>
          </p:nvPr>
        </p:nvSpPr>
        <p:spPr>
          <a:xfrm>
            <a:off x="371473" y="1488111"/>
            <a:ext cx="11078405"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6" name="Text Placeholder 5">
            <a:extLst>
              <a:ext uri="{FF2B5EF4-FFF2-40B4-BE49-F238E27FC236}">
                <a16:creationId xmlns:a16="http://schemas.microsoft.com/office/drawing/2014/main" xmlns="" id="{6DCB2F29-ED47-DA49-AD9F-0E3C30846613}"/>
              </a:ext>
            </a:extLst>
          </p:cNvPr>
          <p:cNvSpPr>
            <a:spLocks noGrp="1"/>
          </p:cNvSpPr>
          <p:nvPr>
            <p:ph type="body" sz="quarter" idx="37" hasCustomPrompt="1"/>
          </p:nvPr>
        </p:nvSpPr>
        <p:spPr>
          <a:xfrm>
            <a:off x="371475" y="986099"/>
            <a:ext cx="11078403"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7" name="Slide Number Placeholder 10">
            <a:extLst>
              <a:ext uri="{FF2B5EF4-FFF2-40B4-BE49-F238E27FC236}">
                <a16:creationId xmlns:a16="http://schemas.microsoft.com/office/drawing/2014/main" xmlns="" id="{6D2AECB3-F596-2842-8543-4EC5744E2835}"/>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7" name="Title 1">
            <a:extLst>
              <a:ext uri="{FF2B5EF4-FFF2-40B4-BE49-F238E27FC236}">
                <a16:creationId xmlns:a16="http://schemas.microsoft.com/office/drawing/2014/main" xmlns="" id="{1CF2FE6D-CEA2-3A41-AE98-F377514AEBD1}"/>
              </a:ext>
            </a:extLst>
          </p:cNvPr>
          <p:cNvSpPr>
            <a:spLocks noGrp="1"/>
          </p:cNvSpPr>
          <p:nvPr>
            <p:ph type="title" hasCustomPrompt="1"/>
          </p:nvPr>
        </p:nvSpPr>
        <p:spPr>
          <a:xfrm>
            <a:off x="371476" y="384379"/>
            <a:ext cx="11078402" cy="596696"/>
          </a:xfrm>
        </p:spPr>
        <p:txBody>
          <a:bodyPr anchor="t">
            <a:noAutofit/>
          </a:bodyPr>
          <a:lstStyle>
            <a:lvl1pPr>
              <a:lnSpc>
                <a:spcPct val="85000"/>
              </a:lnSpc>
              <a:defRPr sz="3400" baseline="0">
                <a:solidFill>
                  <a:schemeClr val="accent1"/>
                </a:solidFill>
              </a:defRPr>
            </a:lvl1pPr>
          </a:lstStyle>
          <a:p>
            <a:r>
              <a:rPr lang="en-US" dirty="0"/>
              <a:t>Text only</a:t>
            </a:r>
          </a:p>
        </p:txBody>
      </p:sp>
    </p:spTree>
    <p:extLst>
      <p:ext uri="{BB962C8B-B14F-4D97-AF65-F5344CB8AC3E}">
        <p14:creationId xmlns:p14="http://schemas.microsoft.com/office/powerpoint/2010/main" val="710985299"/>
      </p:ext>
    </p:extLst>
  </p:cSld>
  <p:clrMapOvr>
    <a:masterClrMapping/>
  </p:clrMapOvr>
  <p:extLst>
    <p:ext uri="{DCECCB84-F9BA-43D5-87BE-67443E8EF086}">
      <p15:sldGuideLst xmlns:p15="http://schemas.microsoft.com/office/powerpoint/2012/main" xmlns="">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nly (no subhea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xmlns="" id="{0DEDBF07-BA3A-B046-A1F7-6C23EBF1046F}"/>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6" name="Text Placeholder 2">
            <a:extLst>
              <a:ext uri="{FF2B5EF4-FFF2-40B4-BE49-F238E27FC236}">
                <a16:creationId xmlns:a16="http://schemas.microsoft.com/office/drawing/2014/main" xmlns="" id="{F4772656-699D-3E40-8FED-C161A5395E28}"/>
              </a:ext>
            </a:extLst>
          </p:cNvPr>
          <p:cNvSpPr>
            <a:spLocks noGrp="1"/>
          </p:cNvSpPr>
          <p:nvPr>
            <p:ph type="body" sz="quarter" idx="36" hasCustomPrompt="1"/>
          </p:nvPr>
        </p:nvSpPr>
        <p:spPr>
          <a:xfrm>
            <a:off x="371473" y="992650"/>
            <a:ext cx="11078405" cy="386400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2" name="Slide Number Placeholder 10">
            <a:extLst>
              <a:ext uri="{FF2B5EF4-FFF2-40B4-BE49-F238E27FC236}">
                <a16:creationId xmlns:a16="http://schemas.microsoft.com/office/drawing/2014/main" xmlns="" id="{FDBBD063-5131-BE4C-BF02-F55198D15FC5}"/>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3" name="Title 1">
            <a:extLst>
              <a:ext uri="{FF2B5EF4-FFF2-40B4-BE49-F238E27FC236}">
                <a16:creationId xmlns:a16="http://schemas.microsoft.com/office/drawing/2014/main" xmlns="" id="{18D9B1DA-ED27-B247-A2E4-142E26785FC2}"/>
              </a:ext>
            </a:extLst>
          </p:cNvPr>
          <p:cNvSpPr>
            <a:spLocks noGrp="1"/>
          </p:cNvSpPr>
          <p:nvPr>
            <p:ph type="title" hasCustomPrompt="1"/>
          </p:nvPr>
        </p:nvSpPr>
        <p:spPr>
          <a:xfrm>
            <a:off x="371476" y="369022"/>
            <a:ext cx="11078401" cy="612053"/>
          </a:xfrm>
        </p:spPr>
        <p:txBody>
          <a:bodyPr anchor="t">
            <a:noAutofit/>
          </a:bodyPr>
          <a:lstStyle>
            <a:lvl1pPr>
              <a:lnSpc>
                <a:spcPct val="85000"/>
              </a:lnSpc>
              <a:defRPr sz="3400">
                <a:solidFill>
                  <a:schemeClr val="accent1"/>
                </a:solidFill>
              </a:defRPr>
            </a:lvl1pPr>
          </a:lstStyle>
          <a:p>
            <a:r>
              <a:rPr lang="en-US" dirty="0"/>
              <a:t>Text only (no subhead)</a:t>
            </a:r>
          </a:p>
        </p:txBody>
      </p:sp>
    </p:spTree>
    <p:extLst>
      <p:ext uri="{BB962C8B-B14F-4D97-AF65-F5344CB8AC3E}">
        <p14:creationId xmlns:p14="http://schemas.microsoft.com/office/powerpoint/2010/main" val="1388335447"/>
      </p:ext>
    </p:extLst>
  </p:cSld>
  <p:clrMapOvr>
    <a:masterClrMapping/>
  </p:clrMapOvr>
  <p:extLst>
    <p:ext uri="{DCECCB84-F9BA-43D5-87BE-67443E8EF086}">
      <p15:sldGuideLst xmlns:p15="http://schemas.microsoft.com/office/powerpoint/2012/main" xmlns=""/>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xmlns="" id="{429D493F-7C97-0B4E-93C2-02584854671A}"/>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14" name="Text Placeholder 2">
            <a:extLst>
              <a:ext uri="{FF2B5EF4-FFF2-40B4-BE49-F238E27FC236}">
                <a16:creationId xmlns:a16="http://schemas.microsoft.com/office/drawing/2014/main" xmlns="" id="{778E442E-0621-DC4F-86B6-1F77678B159E}"/>
              </a:ext>
            </a:extLst>
          </p:cNvPr>
          <p:cNvSpPr>
            <a:spLocks noGrp="1"/>
          </p:cNvSpPr>
          <p:nvPr>
            <p:ph type="body" sz="quarter" idx="36" hasCustomPrompt="1"/>
          </p:nvPr>
        </p:nvSpPr>
        <p:spPr>
          <a:xfrm>
            <a:off x="371473" y="1488111"/>
            <a:ext cx="5456323"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8" name="Text Placeholder 5">
            <a:extLst>
              <a:ext uri="{FF2B5EF4-FFF2-40B4-BE49-F238E27FC236}">
                <a16:creationId xmlns:a16="http://schemas.microsoft.com/office/drawing/2014/main" xmlns="" id="{7E64351E-9837-9440-9DA0-E135754E787B}"/>
              </a:ext>
            </a:extLst>
          </p:cNvPr>
          <p:cNvSpPr>
            <a:spLocks noGrp="1"/>
          </p:cNvSpPr>
          <p:nvPr>
            <p:ph type="body" sz="quarter" idx="39" hasCustomPrompt="1"/>
          </p:nvPr>
        </p:nvSpPr>
        <p:spPr>
          <a:xfrm>
            <a:off x="371475" y="986099"/>
            <a:ext cx="5456321"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9" name="Text Placeholder 2">
            <a:extLst>
              <a:ext uri="{FF2B5EF4-FFF2-40B4-BE49-F238E27FC236}">
                <a16:creationId xmlns:a16="http://schemas.microsoft.com/office/drawing/2014/main" xmlns="" id="{E20F2A7B-6428-B44B-8383-29FFB0C25452}"/>
              </a:ext>
            </a:extLst>
          </p:cNvPr>
          <p:cNvSpPr>
            <a:spLocks noGrp="1"/>
          </p:cNvSpPr>
          <p:nvPr>
            <p:ph type="body" sz="quarter" idx="40" hasCustomPrompt="1"/>
          </p:nvPr>
        </p:nvSpPr>
        <p:spPr>
          <a:xfrm>
            <a:off x="6328520" y="1488111"/>
            <a:ext cx="5456323"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21" name="Text Placeholder 5">
            <a:extLst>
              <a:ext uri="{FF2B5EF4-FFF2-40B4-BE49-F238E27FC236}">
                <a16:creationId xmlns:a16="http://schemas.microsoft.com/office/drawing/2014/main" xmlns="" id="{E9A99973-6A66-B746-A225-90E7EED72C5A}"/>
              </a:ext>
            </a:extLst>
          </p:cNvPr>
          <p:cNvSpPr>
            <a:spLocks noGrp="1"/>
          </p:cNvSpPr>
          <p:nvPr>
            <p:ph type="body" sz="quarter" idx="41" hasCustomPrompt="1"/>
          </p:nvPr>
        </p:nvSpPr>
        <p:spPr>
          <a:xfrm>
            <a:off x="6328522" y="986099"/>
            <a:ext cx="5456321"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22" name="Slide Number Placeholder 10">
            <a:extLst>
              <a:ext uri="{FF2B5EF4-FFF2-40B4-BE49-F238E27FC236}">
                <a16:creationId xmlns:a16="http://schemas.microsoft.com/office/drawing/2014/main" xmlns="" id="{AA0DECFB-80FC-7343-AF96-6CBCC9CEA8E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23" name="Title 1">
            <a:extLst>
              <a:ext uri="{FF2B5EF4-FFF2-40B4-BE49-F238E27FC236}">
                <a16:creationId xmlns:a16="http://schemas.microsoft.com/office/drawing/2014/main" xmlns="" id="{31F5B9D9-2EA4-AC42-AE6A-F0BAD6C5EB34}"/>
              </a:ext>
            </a:extLst>
          </p:cNvPr>
          <p:cNvSpPr>
            <a:spLocks noGrp="1"/>
          </p:cNvSpPr>
          <p:nvPr>
            <p:ph type="title" hasCustomPrompt="1"/>
          </p:nvPr>
        </p:nvSpPr>
        <p:spPr>
          <a:xfrm>
            <a:off x="371476" y="369022"/>
            <a:ext cx="5456319" cy="612053"/>
          </a:xfrm>
        </p:spPr>
        <p:txBody>
          <a:bodyPr anchor="t">
            <a:noAutofit/>
          </a:bodyPr>
          <a:lstStyle>
            <a:lvl1pPr>
              <a:lnSpc>
                <a:spcPct val="85000"/>
              </a:lnSpc>
              <a:defRPr sz="3400">
                <a:solidFill>
                  <a:schemeClr val="accent1"/>
                </a:solidFill>
              </a:defRPr>
            </a:lvl1pPr>
          </a:lstStyle>
          <a:p>
            <a:r>
              <a:rPr lang="en-US" dirty="0"/>
              <a:t>2 column text slide</a:t>
            </a:r>
          </a:p>
        </p:txBody>
      </p:sp>
      <p:sp>
        <p:nvSpPr>
          <p:cNvPr id="31" name="Text Placeholder 5">
            <a:extLst>
              <a:ext uri="{FF2B5EF4-FFF2-40B4-BE49-F238E27FC236}">
                <a16:creationId xmlns:a16="http://schemas.microsoft.com/office/drawing/2014/main" xmlns="" id="{6F0B33F6-210E-9643-8B0A-C0B1DD8AAE43}"/>
              </a:ext>
            </a:extLst>
          </p:cNvPr>
          <p:cNvSpPr>
            <a:spLocks noGrp="1"/>
          </p:cNvSpPr>
          <p:nvPr>
            <p:ph type="body" sz="quarter" idx="42" hasCustomPrompt="1"/>
          </p:nvPr>
        </p:nvSpPr>
        <p:spPr>
          <a:xfrm>
            <a:off x="6328522" y="369021"/>
            <a:ext cx="5456321" cy="612053"/>
          </a:xfrm>
        </p:spPr>
        <p:txBody>
          <a:bodyPr>
            <a:noAutofit/>
          </a:bodyPr>
          <a:lstStyle>
            <a:lvl1pPr marL="0" indent="0" algn="l" defTabSz="914400" rtl="0" eaLnBrk="1" latinLnBrk="0" hangingPunct="1">
              <a:lnSpc>
                <a:spcPct val="85000"/>
              </a:lnSpc>
              <a:spcBef>
                <a:spcPct val="0"/>
              </a:spcBef>
              <a:buFontTx/>
              <a:buNone/>
              <a:defRPr lang="en-US" sz="3400" b="0" i="0" kern="1200" dirty="0" smtClean="0">
                <a:solidFill>
                  <a:schemeClr val="accent1"/>
                </a:solidFill>
                <a:latin typeface="Arial" panose="020B0604020202020204" pitchFamily="34" charset="0"/>
                <a:ea typeface="+mj-ea"/>
                <a:cs typeface="Arial" panose="020B0604020202020204" pitchFamily="34" charset="0"/>
              </a:defRPr>
            </a:lvl1pPr>
          </a:lstStyle>
          <a:p>
            <a:pPr lvl="0"/>
            <a:r>
              <a:rPr lang="en-US" dirty="0"/>
              <a:t>2 column text slide</a:t>
            </a:r>
          </a:p>
        </p:txBody>
      </p:sp>
    </p:spTree>
    <p:extLst>
      <p:ext uri="{BB962C8B-B14F-4D97-AF65-F5344CB8AC3E}">
        <p14:creationId xmlns:p14="http://schemas.microsoft.com/office/powerpoint/2010/main" val="2272791491"/>
      </p:ext>
    </p:extLst>
  </p:cSld>
  <p:clrMapOvr>
    <a:masterClrMapping/>
  </p:clrMapOvr>
  <p:extLst>
    <p:ext uri="{DCECCB84-F9BA-43D5-87BE-67443E8EF086}">
      <p15:sldGuideLst xmlns:p15="http://schemas.microsoft.com/office/powerpoint/2012/main" xmlns="">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2 image slide">
    <p:spTree>
      <p:nvGrpSpPr>
        <p:cNvPr id="1" name=""/>
        <p:cNvGrpSpPr/>
        <p:nvPr/>
      </p:nvGrpSpPr>
      <p:grpSpPr>
        <a:xfrm>
          <a:off x="0" y="0"/>
          <a:ext cx="0" cy="0"/>
          <a:chOff x="0" y="0"/>
          <a:chExt cx="0" cy="0"/>
        </a:xfrm>
      </p:grpSpPr>
      <p:sp>
        <p:nvSpPr>
          <p:cNvPr id="7" name="Picture Placeholder 24">
            <a:extLst>
              <a:ext uri="{FF2B5EF4-FFF2-40B4-BE49-F238E27FC236}">
                <a16:creationId xmlns:a16="http://schemas.microsoft.com/office/drawing/2014/main" xmlns="" id="{CAF0A386-BA55-1645-8427-478390DFF67D}"/>
              </a:ext>
            </a:extLst>
          </p:cNvPr>
          <p:cNvSpPr>
            <a:spLocks noGrp="1"/>
          </p:cNvSpPr>
          <p:nvPr>
            <p:ph type="pic" sz="quarter" idx="24" hasCustomPrompt="1"/>
          </p:nvPr>
        </p:nvSpPr>
        <p:spPr>
          <a:xfrm>
            <a:off x="9309512" y="368300"/>
            <a:ext cx="2511013" cy="2495773"/>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8" name="Picture Placeholder 24">
            <a:extLst>
              <a:ext uri="{FF2B5EF4-FFF2-40B4-BE49-F238E27FC236}">
                <a16:creationId xmlns:a16="http://schemas.microsoft.com/office/drawing/2014/main" xmlns="" id="{62304FFD-6683-B244-A901-682CF0C47757}"/>
              </a:ext>
            </a:extLst>
          </p:cNvPr>
          <p:cNvSpPr>
            <a:spLocks noGrp="1"/>
          </p:cNvSpPr>
          <p:nvPr>
            <p:ph type="pic" sz="quarter" idx="25" hasCustomPrompt="1"/>
          </p:nvPr>
        </p:nvSpPr>
        <p:spPr>
          <a:xfrm>
            <a:off x="9324752" y="3186935"/>
            <a:ext cx="2495773" cy="2495773"/>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12" name="Text Placeholder 4">
            <a:extLst>
              <a:ext uri="{FF2B5EF4-FFF2-40B4-BE49-F238E27FC236}">
                <a16:creationId xmlns:a16="http://schemas.microsoft.com/office/drawing/2014/main" xmlns="" id="{A11E8591-1764-654D-B944-52A612F6040B}"/>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10" name="Text Placeholder 2">
            <a:extLst>
              <a:ext uri="{FF2B5EF4-FFF2-40B4-BE49-F238E27FC236}">
                <a16:creationId xmlns:a16="http://schemas.microsoft.com/office/drawing/2014/main" xmlns="" id="{7563274A-8E24-4741-B618-7D4DF617CA00}"/>
              </a:ext>
            </a:extLst>
          </p:cNvPr>
          <p:cNvSpPr>
            <a:spLocks noGrp="1"/>
          </p:cNvSpPr>
          <p:nvPr>
            <p:ph type="body" sz="quarter" idx="36" hasCustomPrompt="1"/>
          </p:nvPr>
        </p:nvSpPr>
        <p:spPr>
          <a:xfrm>
            <a:off x="371473" y="1488111"/>
            <a:ext cx="8012130" cy="3821818"/>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4" name="Text Placeholder 5">
            <a:extLst>
              <a:ext uri="{FF2B5EF4-FFF2-40B4-BE49-F238E27FC236}">
                <a16:creationId xmlns:a16="http://schemas.microsoft.com/office/drawing/2014/main" xmlns="" id="{907B1349-20BE-4641-92FD-6D3C7F5714D9}"/>
              </a:ext>
            </a:extLst>
          </p:cNvPr>
          <p:cNvSpPr>
            <a:spLocks noGrp="1"/>
          </p:cNvSpPr>
          <p:nvPr>
            <p:ph type="body" sz="quarter" idx="37" hasCustomPrompt="1"/>
          </p:nvPr>
        </p:nvSpPr>
        <p:spPr>
          <a:xfrm>
            <a:off x="371475" y="986099"/>
            <a:ext cx="8012128"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5" name="Slide Number Placeholder 10">
            <a:extLst>
              <a:ext uri="{FF2B5EF4-FFF2-40B4-BE49-F238E27FC236}">
                <a16:creationId xmlns:a16="http://schemas.microsoft.com/office/drawing/2014/main" xmlns="" id="{8BEA08EA-0B32-684E-95F1-7BD72C18AC9A}"/>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6" name="Title 1">
            <a:extLst>
              <a:ext uri="{FF2B5EF4-FFF2-40B4-BE49-F238E27FC236}">
                <a16:creationId xmlns:a16="http://schemas.microsoft.com/office/drawing/2014/main" xmlns="" id="{15AAB578-8F76-C24B-A462-635D3D8E5F19}"/>
              </a:ext>
            </a:extLst>
          </p:cNvPr>
          <p:cNvSpPr>
            <a:spLocks noGrp="1"/>
          </p:cNvSpPr>
          <p:nvPr>
            <p:ph type="title" hasCustomPrompt="1"/>
          </p:nvPr>
        </p:nvSpPr>
        <p:spPr>
          <a:xfrm>
            <a:off x="371476" y="369022"/>
            <a:ext cx="8012127" cy="612053"/>
          </a:xfrm>
        </p:spPr>
        <p:txBody>
          <a:bodyPr anchor="t">
            <a:noAutofit/>
          </a:bodyPr>
          <a:lstStyle>
            <a:lvl1pPr>
              <a:lnSpc>
                <a:spcPct val="85000"/>
              </a:lnSpc>
              <a:defRPr sz="3400">
                <a:solidFill>
                  <a:schemeClr val="accent1"/>
                </a:solidFill>
              </a:defRPr>
            </a:lvl1pPr>
          </a:lstStyle>
          <a:p>
            <a:r>
              <a:rPr lang="en-US" dirty="0"/>
              <a:t>Text and 2 image slide</a:t>
            </a:r>
          </a:p>
        </p:txBody>
      </p:sp>
    </p:spTree>
    <p:extLst>
      <p:ext uri="{BB962C8B-B14F-4D97-AF65-F5344CB8AC3E}">
        <p14:creationId xmlns:p14="http://schemas.microsoft.com/office/powerpoint/2010/main" val="3038006412"/>
      </p:ext>
    </p:extLst>
  </p:cSld>
  <p:clrMapOvr>
    <a:masterClrMapping/>
  </p:clrMapOvr>
  <p:extLst>
    <p:ext uri="{DCECCB84-F9BA-43D5-87BE-67443E8EF086}">
      <p15:sldGuideLst xmlns:p15="http://schemas.microsoft.com/office/powerpoint/2012/main" xmlns=""/>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xmlns="" id="{5D99492B-6332-3445-BCAA-D13A94F8DD1E}"/>
              </a:ext>
            </a:extLst>
          </p:cNvPr>
          <p:cNvSpPr>
            <a:spLocks noGrp="1"/>
          </p:cNvSpPr>
          <p:nvPr>
            <p:ph type="chart" sz="quarter" idx="28" hasCustomPrompt="1"/>
          </p:nvPr>
        </p:nvSpPr>
        <p:spPr>
          <a:xfrm>
            <a:off x="371474" y="1627094"/>
            <a:ext cx="6837073" cy="4243770"/>
          </a:xfrm>
        </p:spPr>
        <p:txBody>
          <a:bodyPr>
            <a:normAutofit/>
          </a:bodyPr>
          <a:lstStyle>
            <a:lvl1pPr marL="0" indent="0">
              <a:buFontTx/>
              <a:buNone/>
              <a:defRPr sz="1800"/>
            </a:lvl1pPr>
          </a:lstStyle>
          <a:p>
            <a:r>
              <a:rPr lang="en-US" dirty="0"/>
              <a:t>Click to insert chart</a:t>
            </a:r>
          </a:p>
        </p:txBody>
      </p:sp>
      <p:sp>
        <p:nvSpPr>
          <p:cNvPr id="11" name="Text Placeholder 4">
            <a:extLst>
              <a:ext uri="{FF2B5EF4-FFF2-40B4-BE49-F238E27FC236}">
                <a16:creationId xmlns:a16="http://schemas.microsoft.com/office/drawing/2014/main" xmlns="" id="{7A0C1808-5FEB-1C49-A2A8-7DDCA774A797}"/>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9" name="Text Placeholder 2">
            <a:extLst>
              <a:ext uri="{FF2B5EF4-FFF2-40B4-BE49-F238E27FC236}">
                <a16:creationId xmlns:a16="http://schemas.microsoft.com/office/drawing/2014/main" xmlns="" id="{68BB707A-B62C-624B-89E0-7AC5B8F73BFE}"/>
              </a:ext>
            </a:extLst>
          </p:cNvPr>
          <p:cNvSpPr>
            <a:spLocks noGrp="1"/>
          </p:cNvSpPr>
          <p:nvPr>
            <p:ph type="body" sz="quarter" idx="36" hasCustomPrompt="1"/>
          </p:nvPr>
        </p:nvSpPr>
        <p:spPr>
          <a:xfrm>
            <a:off x="7671594" y="1627092"/>
            <a:ext cx="3787879" cy="4243770"/>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0" name="Text Placeholder 5">
            <a:extLst>
              <a:ext uri="{FF2B5EF4-FFF2-40B4-BE49-F238E27FC236}">
                <a16:creationId xmlns:a16="http://schemas.microsoft.com/office/drawing/2014/main" xmlns="" id="{F713C3C6-6786-CF46-A5CE-85AB2B95B03D}"/>
              </a:ext>
            </a:extLst>
          </p:cNvPr>
          <p:cNvSpPr>
            <a:spLocks noGrp="1"/>
          </p:cNvSpPr>
          <p:nvPr>
            <p:ph type="body" sz="quarter" idx="37" hasCustomPrompt="1"/>
          </p:nvPr>
        </p:nvSpPr>
        <p:spPr>
          <a:xfrm>
            <a:off x="371475" y="986099"/>
            <a:ext cx="6837072"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2" name="Slide Number Placeholder 10">
            <a:extLst>
              <a:ext uri="{FF2B5EF4-FFF2-40B4-BE49-F238E27FC236}">
                <a16:creationId xmlns:a16="http://schemas.microsoft.com/office/drawing/2014/main" xmlns="" id="{A5F5A8C0-C7BC-7643-A9F7-F5A0B45A5015}"/>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3" name="Title 1">
            <a:extLst>
              <a:ext uri="{FF2B5EF4-FFF2-40B4-BE49-F238E27FC236}">
                <a16:creationId xmlns:a16="http://schemas.microsoft.com/office/drawing/2014/main" xmlns="" id="{FB609B2F-8D29-784D-B7D6-01EA2EB555C2}"/>
              </a:ext>
            </a:extLst>
          </p:cNvPr>
          <p:cNvSpPr>
            <a:spLocks noGrp="1"/>
          </p:cNvSpPr>
          <p:nvPr>
            <p:ph type="title" hasCustomPrompt="1"/>
          </p:nvPr>
        </p:nvSpPr>
        <p:spPr>
          <a:xfrm>
            <a:off x="371476" y="369022"/>
            <a:ext cx="11087997" cy="612053"/>
          </a:xfrm>
        </p:spPr>
        <p:txBody>
          <a:bodyPr anchor="t">
            <a:noAutofit/>
          </a:bodyPr>
          <a:lstStyle>
            <a:lvl1pPr>
              <a:lnSpc>
                <a:spcPct val="85000"/>
              </a:lnSpc>
              <a:defRPr sz="3400">
                <a:solidFill>
                  <a:schemeClr val="accent1"/>
                </a:solidFill>
              </a:defRPr>
            </a:lvl1pPr>
          </a:lstStyle>
          <a:p>
            <a:r>
              <a:rPr lang="en-US" dirty="0"/>
              <a:t>Chart style</a:t>
            </a:r>
          </a:p>
        </p:txBody>
      </p:sp>
    </p:spTree>
    <p:extLst>
      <p:ext uri="{BB962C8B-B14F-4D97-AF65-F5344CB8AC3E}">
        <p14:creationId xmlns:p14="http://schemas.microsoft.com/office/powerpoint/2010/main" val="1881540410"/>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12" name="Picture Placeholder 10">
            <a:extLst>
              <a:ext uri="{FF2B5EF4-FFF2-40B4-BE49-F238E27FC236}">
                <a16:creationId xmlns:a16="http://schemas.microsoft.com/office/drawing/2014/main" xmlns="" id="{2736F2C7-D9A1-8A4A-AA87-BCB57D0AA5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 y="-1"/>
            <a:ext cx="11820523" cy="5545683"/>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pic>
      <p:sp>
        <p:nvSpPr>
          <p:cNvPr id="3" name="Subtitle 2">
            <a:extLst>
              <a:ext uri="{FF2B5EF4-FFF2-40B4-BE49-F238E27FC236}">
                <a16:creationId xmlns:a16="http://schemas.microsoft.com/office/drawing/2014/main" xmlns="" id="{DD40ED0C-EA40-7043-8563-5D898F005F2D}"/>
              </a:ext>
            </a:extLst>
          </p:cNvPr>
          <p:cNvSpPr>
            <a:spLocks noGrp="1"/>
          </p:cNvSpPr>
          <p:nvPr>
            <p:ph type="subTitle" idx="1" hasCustomPrompt="1"/>
          </p:nvPr>
        </p:nvSpPr>
        <p:spPr>
          <a:xfrm>
            <a:off x="371475" y="1712278"/>
            <a:ext cx="4942517" cy="3603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8" name="Title 1">
            <a:extLst>
              <a:ext uri="{FF2B5EF4-FFF2-40B4-BE49-F238E27FC236}">
                <a16:creationId xmlns:a16="http://schemas.microsoft.com/office/drawing/2014/main" xmlns="" id="{6FD126D1-3073-2F47-B08D-F21BFCB871F7}"/>
              </a:ext>
            </a:extLst>
          </p:cNvPr>
          <p:cNvSpPr>
            <a:spLocks noGrp="1"/>
          </p:cNvSpPr>
          <p:nvPr>
            <p:ph type="ctrTitle" hasCustomPrompt="1"/>
          </p:nvPr>
        </p:nvSpPr>
        <p:spPr>
          <a:xfrm>
            <a:off x="371475" y="368301"/>
            <a:ext cx="4942517" cy="1206500"/>
          </a:xfrm>
        </p:spPr>
        <p:txBody>
          <a:bodyPr anchor="t">
            <a:noAutofit/>
          </a:bodyPr>
          <a:lstStyle>
            <a:lvl1pPr algn="l">
              <a:lnSpc>
                <a:spcPct val="85000"/>
              </a:lnSpc>
              <a:defRPr sz="4400">
                <a:solidFill>
                  <a:schemeClr val="tx2"/>
                </a:solidFill>
              </a:defRPr>
            </a:lvl1pPr>
          </a:lstStyle>
          <a:p>
            <a:r>
              <a:rPr lang="en-US" dirty="0" err="1"/>
              <a:t>Truist</a:t>
            </a:r>
            <a:r>
              <a:rPr lang="en-US" dirty="0"/>
              <a:t> presentation title here</a:t>
            </a:r>
          </a:p>
        </p:txBody>
      </p:sp>
      <p:sp>
        <p:nvSpPr>
          <p:cNvPr id="7" name="Rectangle 6">
            <a:extLst>
              <a:ext uri="{FF2B5EF4-FFF2-40B4-BE49-F238E27FC236}">
                <a16:creationId xmlns:a16="http://schemas.microsoft.com/office/drawing/2014/main" xmlns="" id="{FF9CE84F-0E7D-B444-946F-2A1E20E88423}"/>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0EA982F7-90D5-5245-BB3B-21B01791CEF3}"/>
              </a:ext>
            </a:extLst>
          </p:cNvPr>
          <p:cNvSpPr txBox="1"/>
          <p:nvPr userDrawn="1"/>
        </p:nvSpPr>
        <p:spPr>
          <a:xfrm>
            <a:off x="-2308485" y="981075"/>
            <a:ext cx="1738859" cy="187743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25966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only">
    <p:spTree>
      <p:nvGrpSpPr>
        <p:cNvPr id="1" name=""/>
        <p:cNvGrpSpPr/>
        <p:nvPr/>
      </p:nvGrpSpPr>
      <p:grpSpPr>
        <a:xfrm>
          <a:off x="0" y="0"/>
          <a:ext cx="0" cy="0"/>
          <a:chOff x="0" y="0"/>
          <a:chExt cx="0" cy="0"/>
        </a:xfrm>
      </p:grpSpPr>
      <p:sp>
        <p:nvSpPr>
          <p:cNvPr id="8" name="Picture Placeholder 24">
            <a:extLst>
              <a:ext uri="{FF2B5EF4-FFF2-40B4-BE49-F238E27FC236}">
                <a16:creationId xmlns:a16="http://schemas.microsoft.com/office/drawing/2014/main" xmlns="" id="{29696441-8801-A847-B675-D20749E06773}"/>
              </a:ext>
            </a:extLst>
          </p:cNvPr>
          <p:cNvSpPr>
            <a:spLocks noGrp="1"/>
          </p:cNvSpPr>
          <p:nvPr>
            <p:ph type="pic" sz="quarter" idx="24" hasCustomPrompt="1"/>
          </p:nvPr>
        </p:nvSpPr>
        <p:spPr>
          <a:xfrm>
            <a:off x="6096001" y="0"/>
            <a:ext cx="6096000" cy="6858000"/>
          </a:xfrm>
          <a:solidFill>
            <a:srgbClr val="7F7F7F"/>
          </a:solidFill>
        </p:spPr>
        <p:txBody>
          <a:bodyPr tIns="216000" anchor="t">
            <a:normAutofit/>
          </a:bodyPr>
          <a:lstStyle>
            <a:lvl1pPr marL="0" indent="0" algn="ctr">
              <a:buFontTx/>
              <a:buNone/>
              <a:defRPr sz="1050" b="1" i="0" baseline="0">
                <a:solidFill>
                  <a:schemeClr val="bg1"/>
                </a:solidFill>
                <a:latin typeface="Arial" panose="020B0604020202020204" pitchFamily="34" charset="0"/>
                <a:cs typeface="Arial" panose="020B0604020202020204" pitchFamily="34" charset="0"/>
              </a:defRPr>
            </a:lvl1pPr>
          </a:lstStyle>
          <a:p>
            <a:r>
              <a:rPr lang="en-US" dirty="0"/>
              <a:t>Click icon to insert image</a:t>
            </a:r>
          </a:p>
          <a:p>
            <a:endParaRPr lang="en-US" dirty="0"/>
          </a:p>
        </p:txBody>
      </p:sp>
      <p:sp>
        <p:nvSpPr>
          <p:cNvPr id="13" name="Text Placeholder 4">
            <a:extLst>
              <a:ext uri="{FF2B5EF4-FFF2-40B4-BE49-F238E27FC236}">
                <a16:creationId xmlns:a16="http://schemas.microsoft.com/office/drawing/2014/main" xmlns="" id="{429D493F-7C97-0B4E-93C2-02584854671A}"/>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14" name="Text Placeholder 2">
            <a:extLst>
              <a:ext uri="{FF2B5EF4-FFF2-40B4-BE49-F238E27FC236}">
                <a16:creationId xmlns:a16="http://schemas.microsoft.com/office/drawing/2014/main" xmlns="" id="{E69FE5A3-210F-0C4F-8CE0-B34D1B47E687}"/>
              </a:ext>
            </a:extLst>
          </p:cNvPr>
          <p:cNvSpPr>
            <a:spLocks noGrp="1"/>
          </p:cNvSpPr>
          <p:nvPr>
            <p:ph type="body" sz="quarter" idx="36" hasCustomPrompt="1"/>
          </p:nvPr>
        </p:nvSpPr>
        <p:spPr>
          <a:xfrm>
            <a:off x="371473" y="2021867"/>
            <a:ext cx="5403675" cy="2847909"/>
          </a:xfrm>
        </p:spPr>
        <p:txBody>
          <a:bodyPr>
            <a:normAutofit/>
          </a:bodyPr>
          <a:lstStyle>
            <a:lvl1pPr>
              <a:defRPr sz="2000"/>
            </a:lvl1pPr>
            <a:lvl2pPr>
              <a:defRPr sz="1800"/>
            </a:lvl2pPr>
            <a:lvl3pPr marL="668338" indent="-127000">
              <a:tabLst/>
              <a:defRPr sz="1600"/>
            </a:lvl3pPr>
            <a:lvl4pPr marL="896938" indent="-177800">
              <a:tabLst/>
              <a:defRPr sz="1400"/>
            </a:lvl4pPr>
            <a:lvl5pPr marL="896938" indent="169863">
              <a:tabLst/>
              <a:defRPr sz="1200"/>
            </a:lvl5pPr>
            <a:lvl6pPr marL="1252538" indent="-228600">
              <a:tabLst/>
              <a:defRPr sz="1200"/>
            </a:lvl6pPr>
            <a:lvl7pPr marL="1379538" indent="-177800">
              <a:tabLst/>
              <a:defRPr sz="1200"/>
            </a:lvl7pPr>
            <a:lvl8pPr marL="1557338" indent="-177800">
              <a:tabLst/>
              <a:defRPr sz="1200"/>
            </a:lvl8pPr>
            <a:lvl9pPr marL="1692275" indent="-134938">
              <a:tabLst/>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FINAL</a:t>
            </a:r>
          </a:p>
        </p:txBody>
      </p:sp>
      <p:sp>
        <p:nvSpPr>
          <p:cNvPr id="16" name="Text Placeholder 5">
            <a:extLst>
              <a:ext uri="{FF2B5EF4-FFF2-40B4-BE49-F238E27FC236}">
                <a16:creationId xmlns:a16="http://schemas.microsoft.com/office/drawing/2014/main" xmlns="" id="{6DCB2F29-ED47-DA49-AD9F-0E3C30846613}"/>
              </a:ext>
            </a:extLst>
          </p:cNvPr>
          <p:cNvSpPr>
            <a:spLocks noGrp="1"/>
          </p:cNvSpPr>
          <p:nvPr>
            <p:ph type="body" sz="quarter" idx="37" hasCustomPrompt="1"/>
          </p:nvPr>
        </p:nvSpPr>
        <p:spPr>
          <a:xfrm>
            <a:off x="371476" y="1519855"/>
            <a:ext cx="5403676" cy="468370"/>
          </a:xfrm>
        </p:spPr>
        <p:txBody>
          <a:bodyPr>
            <a:noAutofit/>
          </a:bodyPr>
          <a:lstStyle>
            <a:lvl1pPr marL="0" indent="0">
              <a:buFontTx/>
              <a:buNone/>
              <a:defRPr sz="2000" b="1" i="0">
                <a:solidFill>
                  <a:schemeClr val="tx2"/>
                </a:solidFill>
                <a:latin typeface="Arial" panose="020B0604020202020204" pitchFamily="34" charset="0"/>
                <a:cs typeface="Arial" panose="020B0604020202020204" pitchFamily="34" charset="0"/>
              </a:defRPr>
            </a:lvl1pPr>
          </a:lstStyle>
          <a:p>
            <a:pPr lvl="0"/>
            <a:r>
              <a:rPr lang="en-US" dirty="0"/>
              <a:t>Sub heads Arial bold 20pnt</a:t>
            </a:r>
          </a:p>
          <a:p>
            <a:pPr lvl="0"/>
            <a:endParaRPr lang="en-US" dirty="0"/>
          </a:p>
        </p:txBody>
      </p:sp>
      <p:sp>
        <p:nvSpPr>
          <p:cNvPr id="17" name="Slide Number Placeholder 10">
            <a:extLst>
              <a:ext uri="{FF2B5EF4-FFF2-40B4-BE49-F238E27FC236}">
                <a16:creationId xmlns:a16="http://schemas.microsoft.com/office/drawing/2014/main" xmlns="" id="{6D2AECB3-F596-2842-8543-4EC5744E2835}"/>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chemeClr val="bg1"/>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7" name="Title 1">
            <a:extLst>
              <a:ext uri="{FF2B5EF4-FFF2-40B4-BE49-F238E27FC236}">
                <a16:creationId xmlns:a16="http://schemas.microsoft.com/office/drawing/2014/main" xmlns="" id="{CF05486C-9310-A940-BB98-F2B3869D6F16}"/>
              </a:ext>
            </a:extLst>
          </p:cNvPr>
          <p:cNvSpPr>
            <a:spLocks noGrp="1"/>
          </p:cNvSpPr>
          <p:nvPr>
            <p:ph type="title" hasCustomPrompt="1"/>
          </p:nvPr>
        </p:nvSpPr>
        <p:spPr>
          <a:xfrm>
            <a:off x="371477" y="369023"/>
            <a:ext cx="5403676" cy="865888"/>
          </a:xfrm>
        </p:spPr>
        <p:txBody>
          <a:bodyPr anchor="t">
            <a:noAutofit/>
          </a:bodyPr>
          <a:lstStyle>
            <a:lvl1pPr marL="0" marR="0" indent="0" algn="l" defTabSz="914400" rtl="0" eaLnBrk="1" fontAlgn="auto" latinLnBrk="0" hangingPunct="1">
              <a:lnSpc>
                <a:spcPct val="85000"/>
              </a:lnSpc>
              <a:spcBef>
                <a:spcPct val="0"/>
              </a:spcBef>
              <a:spcAft>
                <a:spcPts val="0"/>
              </a:spcAft>
              <a:buClrTx/>
              <a:buSzTx/>
              <a:buFontTx/>
              <a:buNone/>
              <a:tabLst/>
              <a:defRPr lang="en-US" b="0" i="0" smtClean="0">
                <a:effectLst/>
              </a:defRPr>
            </a:lvl1pPr>
          </a:lstStyle>
          <a:p>
            <a:r>
              <a:rPr lang="en-US" dirty="0"/>
              <a:t>Half text and half </a:t>
            </a:r>
            <a:br>
              <a:rPr lang="en-US" dirty="0"/>
            </a:br>
            <a:r>
              <a:rPr lang="en-US" dirty="0"/>
              <a:t>image slide</a:t>
            </a:r>
          </a:p>
        </p:txBody>
      </p:sp>
    </p:spTree>
    <p:extLst>
      <p:ext uri="{BB962C8B-B14F-4D97-AF65-F5344CB8AC3E}">
        <p14:creationId xmlns:p14="http://schemas.microsoft.com/office/powerpoint/2010/main" val="2118307825"/>
      </p:ext>
    </p:extLst>
  </p:cSld>
  <p:clrMapOvr>
    <a:masterClrMapping/>
  </p:clrMapOvr>
  <p:extLst>
    <p:ext uri="{DCECCB84-F9BA-43D5-87BE-67443E8EF086}">
      <p15:sldGuideLst xmlns:p15="http://schemas.microsoft.com/office/powerpoint/2012/main" xmlns="">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CE8E779-F425-B04A-A166-188F6BC263ED}" type="slidenum">
              <a:rPr lang="en-US" smtClean="0"/>
              <a:pPr/>
              <a:t>‹#›</a:t>
            </a:fld>
            <a:endParaRPr lang="en-US" dirty="0"/>
          </a:p>
        </p:txBody>
      </p:sp>
      <p:sp>
        <p:nvSpPr>
          <p:cNvPr id="6" name="Slide Number Placeholder 1"/>
          <p:cNvSpPr txBox="1">
            <a:spLocks/>
          </p:cNvSpPr>
          <p:nvPr userDrawn="1"/>
        </p:nvSpPr>
        <p:spPr>
          <a:xfrm>
            <a:off x="11169747" y="6256211"/>
            <a:ext cx="650778" cy="365125"/>
          </a:xfrm>
          <a:prstGeom prst="rect">
            <a:avLst/>
          </a:prstGeom>
        </p:spPr>
        <p:txBody>
          <a:bodyPr vert="horz" lIns="0" tIns="0" rIns="0" bIns="0" rtlCol="0" anchor="ctr"/>
          <a:lstStyle>
            <a:defPPr>
              <a:defRPr lang="en-US"/>
            </a:defPPr>
            <a:lvl1pPr marL="0" algn="r" defTabSz="914400" rtl="0" eaLnBrk="1" latinLnBrk="0" hangingPunct="1">
              <a:defRPr sz="900" kern="1200">
                <a:solidFill>
                  <a:srgbClr val="2D1A4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E8E779-F425-B04A-A166-188F6BC263ED}" type="slidenum">
              <a:rPr lang="en-US" smtClean="0"/>
              <a:pPr/>
              <a:t>‹#›</a:t>
            </a:fld>
            <a:endParaRPr lang="en-US" dirty="0"/>
          </a:p>
        </p:txBody>
      </p:sp>
      <p:cxnSp>
        <p:nvCxnSpPr>
          <p:cNvPr id="7" name="Straight Connector 6">
            <a:extLst>
              <a:ext uri="{FF2B5EF4-FFF2-40B4-BE49-F238E27FC236}">
                <a16:creationId xmlns:a16="http://schemas.microsoft.com/office/drawing/2014/main" xmlns="" id="{715F8977-D44C-4845-A4F7-5532D665DF28}"/>
              </a:ext>
            </a:extLst>
          </p:cNvPr>
          <p:cNvCxnSpPr>
            <a:cxnSpLocks/>
          </p:cNvCxnSpPr>
          <p:nvPr userDrawn="1"/>
        </p:nvCxnSpPr>
        <p:spPr>
          <a:xfrm flipH="1">
            <a:off x="732359" y="3163798"/>
            <a:ext cx="10875019" cy="0"/>
          </a:xfrm>
          <a:prstGeom prst="line">
            <a:avLst/>
          </a:prstGeom>
          <a:noFill/>
          <a:ln w="31750" cap="flat" cmpd="sng" algn="ctr">
            <a:solidFill>
              <a:srgbClr val="FFFFFF">
                <a:lumMod val="50000"/>
              </a:srgbClr>
            </a:solidFill>
            <a:prstDash val="sysDot"/>
            <a:miter lim="800000"/>
          </a:ln>
          <a:effectLst/>
        </p:spPr>
      </p:cxnSp>
      <p:sp>
        <p:nvSpPr>
          <p:cNvPr id="8" name="Title 1"/>
          <p:cNvSpPr txBox="1">
            <a:spLocks/>
          </p:cNvSpPr>
          <p:nvPr userDrawn="1"/>
        </p:nvSpPr>
        <p:spPr>
          <a:xfrm>
            <a:off x="877437" y="1887215"/>
            <a:ext cx="2984113"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800" b="1" i="0" u="none" strike="noStrike" kern="1200" cap="none" spc="0" normalizeH="0" baseline="0" noProof="1">
                <a:ln>
                  <a:noFill/>
                </a:ln>
                <a:solidFill>
                  <a:srgbClr val="2D1A46"/>
                </a:solidFill>
                <a:effectLst/>
                <a:uLnTx/>
                <a:uFillTx/>
                <a:latin typeface="Arial" panose="020B0604020202020204" pitchFamily="34" charset="0"/>
                <a:ea typeface="+mj-ea"/>
                <a:cs typeface="Arial" panose="020B0604020202020204" pitchFamily="34" charset="0"/>
              </a:rPr>
              <a:t>Q1</a:t>
            </a:r>
            <a:endParaRPr kumimoji="0" lang="en-US" sz="1800" b="0" i="0" u="none" strike="noStrike" kern="1200" cap="none" spc="0" normalizeH="0" baseline="0" noProof="1">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sp>
        <p:nvSpPr>
          <p:cNvPr id="9" name="Rectangle 8">
            <a:extLst>
              <a:ext uri="{FF2B5EF4-FFF2-40B4-BE49-F238E27FC236}">
                <a16:creationId xmlns:a16="http://schemas.microsoft.com/office/drawing/2014/main" xmlns="" id="{FED11B7B-2CFA-4833-94AD-1A6A8D245AA8}"/>
              </a:ext>
            </a:extLst>
          </p:cNvPr>
          <p:cNvSpPr/>
          <p:nvPr userDrawn="1"/>
        </p:nvSpPr>
        <p:spPr>
          <a:xfrm>
            <a:off x="1056922" y="2651648"/>
            <a:ext cx="1233002" cy="994567"/>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 name="Title 1"/>
          <p:cNvSpPr txBox="1">
            <a:spLocks/>
          </p:cNvSpPr>
          <p:nvPr userDrawn="1"/>
        </p:nvSpPr>
        <p:spPr>
          <a:xfrm>
            <a:off x="1087221" y="2936031"/>
            <a:ext cx="1176680" cy="599705"/>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1
							</a:t>
            </a:r>
          </a:p>
        </p:txBody>
      </p:sp>
      <p:sp>
        <p:nvSpPr>
          <p:cNvPr id="11" name="Title 1">
            <a:extLst>
              <a:ext uri="{FF2B5EF4-FFF2-40B4-BE49-F238E27FC236}">
                <a16:creationId xmlns:a16="http://schemas.microsoft.com/office/drawing/2014/main" xmlns="" id="{FA87EF87-525E-468B-9B13-13E13C6A3AE4}"/>
              </a:ext>
            </a:extLst>
          </p:cNvPr>
          <p:cNvSpPr txBox="1">
            <a:spLocks/>
          </p:cNvSpPr>
          <p:nvPr userDrawn="1"/>
        </p:nvSpPr>
        <p:spPr>
          <a:xfrm>
            <a:off x="1087221" y="4135881"/>
            <a:ext cx="1176680"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chemeClr val="accent1"/>
                </a:solidFill>
                <a:effectLst/>
                <a:uLnTx/>
                <a:uFillTx/>
                <a:latin typeface="Arial" panose="020B0604020202020204" pitchFamily="34" charset="0"/>
                <a:ea typeface="+mj-ea"/>
                <a:cs typeface="Arial" panose="020B0604020202020204" pitchFamily="34" charset="0"/>
              </a:rPr>
              <a:t>Lorem ipsum dolor amet, cons
							</a:t>
            </a:r>
          </a:p>
        </p:txBody>
      </p:sp>
      <p:sp>
        <p:nvSpPr>
          <p:cNvPr id="12" name="Rectangle 11"/>
          <p:cNvSpPr/>
          <p:nvPr userDrawn="1"/>
        </p:nvSpPr>
        <p:spPr>
          <a:xfrm>
            <a:off x="2545920" y="2651648"/>
            <a:ext cx="1233002" cy="99456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Title 1"/>
          <p:cNvSpPr txBox="1">
            <a:spLocks/>
          </p:cNvSpPr>
          <p:nvPr userDrawn="1"/>
        </p:nvSpPr>
        <p:spPr>
          <a:xfrm>
            <a:off x="2557629"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2
							</a:t>
            </a:r>
          </a:p>
        </p:txBody>
      </p:sp>
      <p:cxnSp>
        <p:nvCxnSpPr>
          <p:cNvPr id="14" name="Straight Connector 13"/>
          <p:cNvCxnSpPr>
            <a:cxnSpLocks/>
          </p:cNvCxnSpPr>
          <p:nvPr userDrawn="1"/>
        </p:nvCxnSpPr>
        <p:spPr>
          <a:xfrm>
            <a:off x="1675561" y="3707201"/>
            <a:ext cx="0" cy="293854"/>
          </a:xfrm>
          <a:prstGeom prst="line">
            <a:avLst/>
          </a:prstGeom>
          <a:noFill/>
          <a:ln w="6350" cap="flat" cmpd="sng" algn="ctr">
            <a:solidFill>
              <a:srgbClr val="FFFFFF">
                <a:lumMod val="50000"/>
              </a:srgbClr>
            </a:solidFill>
            <a:prstDash val="solid"/>
            <a:miter lim="800000"/>
          </a:ln>
          <a:effectLst/>
        </p:spPr>
      </p:cxnSp>
      <p:cxnSp>
        <p:nvCxnSpPr>
          <p:cNvPr id="15" name="Straight Connector 14">
            <a:extLst>
              <a:ext uri="{FF2B5EF4-FFF2-40B4-BE49-F238E27FC236}">
                <a16:creationId xmlns:a16="http://schemas.microsoft.com/office/drawing/2014/main" xmlns="" id="{CC5E0347-D6FF-4344-93B8-DDCE1B2118EE}"/>
              </a:ext>
            </a:extLst>
          </p:cNvPr>
          <p:cNvCxnSpPr>
            <a:cxnSpLocks/>
          </p:cNvCxnSpPr>
          <p:nvPr userDrawn="1"/>
        </p:nvCxnSpPr>
        <p:spPr>
          <a:xfrm flipH="1">
            <a:off x="1057312" y="2283091"/>
            <a:ext cx="2780397" cy="0"/>
          </a:xfrm>
          <a:prstGeom prst="line">
            <a:avLst/>
          </a:prstGeom>
          <a:noFill/>
          <a:ln w="6350" cap="flat" cmpd="sng" algn="ctr">
            <a:solidFill>
              <a:srgbClr val="FFFFFF">
                <a:lumMod val="50000"/>
              </a:srgbClr>
            </a:solidFill>
            <a:prstDash val="solid"/>
            <a:miter lim="800000"/>
          </a:ln>
          <a:effectLst/>
        </p:spPr>
      </p:cxnSp>
      <p:sp>
        <p:nvSpPr>
          <p:cNvPr id="16" name="Title 1"/>
          <p:cNvSpPr txBox="1">
            <a:spLocks/>
          </p:cNvSpPr>
          <p:nvPr userDrawn="1"/>
        </p:nvSpPr>
        <p:spPr>
          <a:xfrm>
            <a:off x="1975010" y="5002803"/>
            <a:ext cx="2372902"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chemeClr val="accent1"/>
                </a:solidFill>
                <a:effectLst/>
                <a:uLnTx/>
                <a:uFillTx/>
                <a:latin typeface="Arial" panose="020B0604020202020204" pitchFamily="34" charset="0"/>
                <a:ea typeface="+mj-ea"/>
                <a:cs typeface="Arial" panose="020B0604020202020204" pitchFamily="34" charset="0"/>
              </a:rPr>
              <a:t>Lorem ipsum dolor amet, contempor amet
								, consectetur
								adipiscing elit
								, sed do eiusmod tempor </a:t>
            </a:r>
          </a:p>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endParaRPr kumimoji="0" lang="en-US" sz="1400" b="0" i="0" u="none" strike="noStrike" kern="1200" cap="none" spc="0" normalizeH="0" baseline="0" noProof="1">
              <a:ln>
                <a:noFill/>
              </a:ln>
              <a:solidFill>
                <a:schemeClr val="accent1"/>
              </a:solidFill>
              <a:effectLst/>
              <a:uLnTx/>
              <a:uFillTx/>
              <a:latin typeface="Arial" panose="020B0604020202020204" pitchFamily="34" charset="0"/>
              <a:ea typeface="+mj-ea"/>
              <a:cs typeface="Arial" panose="020B0604020202020204" pitchFamily="34" charset="0"/>
            </a:endParaRPr>
          </a:p>
        </p:txBody>
      </p:sp>
      <p:cxnSp>
        <p:nvCxnSpPr>
          <p:cNvPr id="17" name="Straight Connector 16"/>
          <p:cNvCxnSpPr>
            <a:cxnSpLocks/>
          </p:cNvCxnSpPr>
          <p:nvPr userDrawn="1"/>
        </p:nvCxnSpPr>
        <p:spPr>
          <a:xfrm>
            <a:off x="3161461" y="3707201"/>
            <a:ext cx="0" cy="1160776"/>
          </a:xfrm>
          <a:prstGeom prst="line">
            <a:avLst/>
          </a:prstGeom>
          <a:noFill/>
          <a:ln w="6350" cap="flat" cmpd="sng" algn="ctr">
            <a:solidFill>
              <a:srgbClr val="FFFFFF">
                <a:lumMod val="50000"/>
              </a:srgbClr>
            </a:solidFill>
            <a:prstDash val="solid"/>
            <a:miter lim="800000"/>
          </a:ln>
          <a:effectLst/>
        </p:spPr>
      </p:cxnSp>
      <p:cxnSp>
        <p:nvCxnSpPr>
          <p:cNvPr id="18" name="Straight Connector 17">
            <a:extLst>
              <a:ext uri="{FF2B5EF4-FFF2-40B4-BE49-F238E27FC236}">
                <a16:creationId xmlns:a16="http://schemas.microsoft.com/office/drawing/2014/main" xmlns="" id="{356E627D-D79C-453B-8B90-6B9F35E4D57B}"/>
              </a:ext>
            </a:extLst>
          </p:cNvPr>
          <p:cNvCxnSpPr>
            <a:cxnSpLocks/>
          </p:cNvCxnSpPr>
          <p:nvPr userDrawn="1"/>
        </p:nvCxnSpPr>
        <p:spPr>
          <a:xfrm flipH="1">
            <a:off x="2654048" y="4867977"/>
            <a:ext cx="1014827" cy="0"/>
          </a:xfrm>
          <a:prstGeom prst="line">
            <a:avLst/>
          </a:prstGeom>
          <a:noFill/>
          <a:ln w="6350" cap="flat" cmpd="sng" algn="ctr">
            <a:solidFill>
              <a:srgbClr val="FFFFFF">
                <a:lumMod val="50000"/>
              </a:srgbClr>
            </a:solidFill>
            <a:prstDash val="solid"/>
            <a:miter lim="800000"/>
          </a:ln>
          <a:effectLst/>
        </p:spPr>
      </p:cxnSp>
      <p:sp>
        <p:nvSpPr>
          <p:cNvPr id="19" name="Rectangle 18"/>
          <p:cNvSpPr/>
          <p:nvPr userDrawn="1"/>
        </p:nvSpPr>
        <p:spPr>
          <a:xfrm>
            <a:off x="4034918" y="2651648"/>
            <a:ext cx="1233002" cy="994567"/>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Title 1"/>
          <p:cNvSpPr txBox="1">
            <a:spLocks/>
          </p:cNvSpPr>
          <p:nvPr userDrawn="1"/>
        </p:nvSpPr>
        <p:spPr>
          <a:xfrm>
            <a:off x="4046627"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3
							</a:t>
            </a:r>
          </a:p>
        </p:txBody>
      </p:sp>
      <p:sp>
        <p:nvSpPr>
          <p:cNvPr id="21" name="Rectangle 20"/>
          <p:cNvSpPr/>
          <p:nvPr userDrawn="1"/>
        </p:nvSpPr>
        <p:spPr>
          <a:xfrm>
            <a:off x="5523916" y="2651648"/>
            <a:ext cx="1233002" cy="99456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2" name="Title 1"/>
          <p:cNvSpPr txBox="1">
            <a:spLocks/>
          </p:cNvSpPr>
          <p:nvPr userDrawn="1"/>
        </p:nvSpPr>
        <p:spPr>
          <a:xfrm>
            <a:off x="5535625"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4
							</a:t>
            </a:r>
          </a:p>
        </p:txBody>
      </p:sp>
      <p:sp>
        <p:nvSpPr>
          <p:cNvPr id="23" name="Rectangle 22"/>
          <p:cNvSpPr/>
          <p:nvPr userDrawn="1"/>
        </p:nvSpPr>
        <p:spPr>
          <a:xfrm>
            <a:off x="7012914" y="2651648"/>
            <a:ext cx="1233002" cy="994567"/>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 name="Title 1"/>
          <p:cNvSpPr txBox="1">
            <a:spLocks/>
          </p:cNvSpPr>
          <p:nvPr userDrawn="1"/>
        </p:nvSpPr>
        <p:spPr>
          <a:xfrm>
            <a:off x="7024623"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5
							</a:t>
            </a:r>
          </a:p>
        </p:txBody>
      </p:sp>
      <p:sp>
        <p:nvSpPr>
          <p:cNvPr id="25" name="Rectangle 24"/>
          <p:cNvSpPr/>
          <p:nvPr userDrawn="1"/>
        </p:nvSpPr>
        <p:spPr>
          <a:xfrm>
            <a:off x="8501912" y="2651648"/>
            <a:ext cx="1233002" cy="994567"/>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 name="Title 1"/>
          <p:cNvSpPr txBox="1">
            <a:spLocks/>
          </p:cNvSpPr>
          <p:nvPr userDrawn="1"/>
        </p:nvSpPr>
        <p:spPr>
          <a:xfrm>
            <a:off x="8513621"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6
							</a:t>
            </a:r>
          </a:p>
        </p:txBody>
      </p:sp>
      <p:sp>
        <p:nvSpPr>
          <p:cNvPr id="27" name="Rectangle 26"/>
          <p:cNvSpPr/>
          <p:nvPr userDrawn="1"/>
        </p:nvSpPr>
        <p:spPr>
          <a:xfrm>
            <a:off x="9990912" y="2651648"/>
            <a:ext cx="1233002" cy="994567"/>
          </a:xfrm>
          <a:prstGeom prst="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1">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8" name="Title 1"/>
          <p:cNvSpPr txBox="1">
            <a:spLocks/>
          </p:cNvSpPr>
          <p:nvPr userDrawn="1"/>
        </p:nvSpPr>
        <p:spPr>
          <a:xfrm>
            <a:off x="10002621" y="2936031"/>
            <a:ext cx="1176680" cy="7101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STAGE </a:t>
            </a:r>
            <a:b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br>
            <a:r>
              <a:rPr kumimoji="0" lang="en-US" sz="1400" b="0" i="0" u="none" strike="noStrike" kern="1200" cap="none" spc="0" normalizeH="0" baseline="0" noProof="1">
                <a:ln>
                  <a:noFill/>
                </a:ln>
                <a:solidFill>
                  <a:srgbClr val="FFFFFF"/>
                </a:solidFill>
                <a:effectLst/>
                <a:uLnTx/>
                <a:uFillTx/>
                <a:latin typeface="Arial" panose="020B0604020202020204" pitchFamily="34" charset="0"/>
                <a:ea typeface="+mj-ea"/>
                <a:cs typeface="Arial" panose="020B0604020202020204" pitchFamily="34" charset="0"/>
              </a:rPr>
              <a:t>7
							</a:t>
            </a:r>
          </a:p>
        </p:txBody>
      </p:sp>
      <p:sp>
        <p:nvSpPr>
          <p:cNvPr id="29" name="Title 1">
            <a:extLst>
              <a:ext uri="{FF2B5EF4-FFF2-40B4-BE49-F238E27FC236}">
                <a16:creationId xmlns:a16="http://schemas.microsoft.com/office/drawing/2014/main" xmlns="" id="{43B438A3-96A7-4587-B90C-0F4F65150546}"/>
              </a:ext>
            </a:extLst>
          </p:cNvPr>
          <p:cNvSpPr txBox="1">
            <a:spLocks/>
          </p:cNvSpPr>
          <p:nvPr userDrawn="1"/>
        </p:nvSpPr>
        <p:spPr>
          <a:xfrm>
            <a:off x="3934963" y="1887215"/>
            <a:ext cx="4431910" cy="515483"/>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800" b="1" i="0" u="none" strike="noStrike" kern="1200" cap="none" spc="0" normalizeH="0" baseline="0" noProof="1">
                <a:ln>
                  <a:noFill/>
                </a:ln>
                <a:solidFill>
                  <a:srgbClr val="2D1A46"/>
                </a:solidFill>
                <a:effectLst/>
                <a:uLnTx/>
                <a:uFillTx/>
                <a:latin typeface="Arial" panose="020B0604020202020204" pitchFamily="34" charset="0"/>
                <a:ea typeface="+mj-ea"/>
                <a:cs typeface="Arial" panose="020B0604020202020204" pitchFamily="34" charset="0"/>
              </a:rPr>
              <a:t>Q2</a:t>
            </a:r>
            <a:endParaRPr kumimoji="0" lang="en-US" sz="1800" b="0" i="0" u="none" strike="noStrike" kern="1200" cap="none" spc="0" normalizeH="0" baseline="0" noProof="1">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sp>
        <p:nvSpPr>
          <p:cNvPr id="30" name="Title 1">
            <a:extLst>
              <a:ext uri="{FF2B5EF4-FFF2-40B4-BE49-F238E27FC236}">
                <a16:creationId xmlns:a16="http://schemas.microsoft.com/office/drawing/2014/main" xmlns="" id="{EBB34416-8677-40EA-BE19-94FDD04B5A89}"/>
              </a:ext>
            </a:extLst>
          </p:cNvPr>
          <p:cNvSpPr txBox="1">
            <a:spLocks/>
          </p:cNvSpPr>
          <p:nvPr userDrawn="1"/>
        </p:nvSpPr>
        <p:spPr>
          <a:xfrm>
            <a:off x="4033621" y="4135881"/>
            <a:ext cx="1176680"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chemeClr val="accent1"/>
                </a:solidFill>
                <a:effectLst/>
                <a:uLnTx/>
                <a:uFillTx/>
                <a:latin typeface="Arial" panose="020B0604020202020204" pitchFamily="34" charset="0"/>
                <a:ea typeface="+mj-ea"/>
                <a:cs typeface="Arial" panose="020B0604020202020204" pitchFamily="34" charset="0"/>
              </a:rPr>
              <a:t>Lorem ipsum dolor amet, cons</a:t>
            </a:r>
          </a:p>
        </p:txBody>
      </p:sp>
      <p:cxnSp>
        <p:nvCxnSpPr>
          <p:cNvPr id="31" name="Straight Connector 30">
            <a:extLst>
              <a:ext uri="{FF2B5EF4-FFF2-40B4-BE49-F238E27FC236}">
                <a16:creationId xmlns:a16="http://schemas.microsoft.com/office/drawing/2014/main" xmlns="" id="{7BF2715E-B139-45DE-9C46-F181B250FC1E}"/>
              </a:ext>
            </a:extLst>
          </p:cNvPr>
          <p:cNvCxnSpPr>
            <a:cxnSpLocks/>
          </p:cNvCxnSpPr>
          <p:nvPr userDrawn="1"/>
        </p:nvCxnSpPr>
        <p:spPr>
          <a:xfrm>
            <a:off x="4621961" y="3707201"/>
            <a:ext cx="0" cy="293854"/>
          </a:xfrm>
          <a:prstGeom prst="line">
            <a:avLst/>
          </a:prstGeom>
          <a:noFill/>
          <a:ln w="6350" cap="flat" cmpd="sng" algn="ctr">
            <a:solidFill>
              <a:srgbClr val="FFFFFF">
                <a:lumMod val="50000"/>
              </a:srgbClr>
            </a:solidFill>
            <a:prstDash val="solid"/>
            <a:miter lim="800000"/>
          </a:ln>
          <a:effectLst/>
        </p:spPr>
      </p:cxnSp>
      <p:cxnSp>
        <p:nvCxnSpPr>
          <p:cNvPr id="32" name="Straight Connector 31">
            <a:extLst>
              <a:ext uri="{FF2B5EF4-FFF2-40B4-BE49-F238E27FC236}">
                <a16:creationId xmlns:a16="http://schemas.microsoft.com/office/drawing/2014/main" xmlns="" id="{42EEAEC6-F8BD-4D5C-BE02-F1B5B7284EA4}"/>
              </a:ext>
            </a:extLst>
          </p:cNvPr>
          <p:cNvCxnSpPr>
            <a:cxnSpLocks/>
          </p:cNvCxnSpPr>
          <p:nvPr userDrawn="1"/>
        </p:nvCxnSpPr>
        <p:spPr>
          <a:xfrm flipH="1">
            <a:off x="4114548" y="4001055"/>
            <a:ext cx="1014827" cy="0"/>
          </a:xfrm>
          <a:prstGeom prst="line">
            <a:avLst/>
          </a:prstGeom>
          <a:noFill/>
          <a:ln w="6350" cap="flat" cmpd="sng" algn="ctr">
            <a:solidFill>
              <a:srgbClr val="FFFFFF">
                <a:lumMod val="50000"/>
              </a:srgbClr>
            </a:solidFill>
            <a:prstDash val="solid"/>
            <a:miter lim="800000"/>
          </a:ln>
          <a:effectLst/>
        </p:spPr>
      </p:cxnSp>
      <p:sp>
        <p:nvSpPr>
          <p:cNvPr id="33" name="Title 1"/>
          <p:cNvSpPr txBox="1">
            <a:spLocks/>
          </p:cNvSpPr>
          <p:nvPr userDrawn="1"/>
        </p:nvSpPr>
        <p:spPr>
          <a:xfrm>
            <a:off x="4921410" y="5002803"/>
            <a:ext cx="2372902"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chemeClr val="accent1"/>
                </a:solidFill>
                <a:effectLst/>
                <a:uLnTx/>
                <a:uFillTx/>
                <a:latin typeface="Arial" panose="020B0604020202020204" pitchFamily="34" charset="0"/>
                <a:ea typeface="+mj-ea"/>
                <a:cs typeface="Arial" panose="020B0604020202020204" pitchFamily="34" charset="0"/>
              </a:rPr>
              <a:t>amet, consectetur
								adipiscing
								elit, sed do eiusmod
								tempor
							</a:t>
            </a:r>
          </a:p>
        </p:txBody>
      </p:sp>
      <p:cxnSp>
        <p:nvCxnSpPr>
          <p:cNvPr id="34" name="Straight Connector 33"/>
          <p:cNvCxnSpPr>
            <a:cxnSpLocks/>
          </p:cNvCxnSpPr>
          <p:nvPr userDrawn="1"/>
        </p:nvCxnSpPr>
        <p:spPr>
          <a:xfrm>
            <a:off x="6107861" y="3707201"/>
            <a:ext cx="0" cy="1160776"/>
          </a:xfrm>
          <a:prstGeom prst="line">
            <a:avLst/>
          </a:prstGeom>
          <a:noFill/>
          <a:ln w="6350" cap="flat" cmpd="sng" algn="ctr">
            <a:solidFill>
              <a:srgbClr val="FFFFFF">
                <a:lumMod val="50000"/>
              </a:srgbClr>
            </a:solidFill>
            <a:prstDash val="solid"/>
            <a:miter lim="800000"/>
          </a:ln>
          <a:effectLst/>
        </p:spPr>
      </p:cxnSp>
      <p:cxnSp>
        <p:nvCxnSpPr>
          <p:cNvPr id="35" name="Straight Connector 34">
            <a:extLst>
              <a:ext uri="{FF2B5EF4-FFF2-40B4-BE49-F238E27FC236}">
                <a16:creationId xmlns:a16="http://schemas.microsoft.com/office/drawing/2014/main" xmlns="" id="{2A25E3FE-AF68-4822-BD21-4660AED446B3}"/>
              </a:ext>
            </a:extLst>
          </p:cNvPr>
          <p:cNvCxnSpPr>
            <a:cxnSpLocks/>
          </p:cNvCxnSpPr>
          <p:nvPr userDrawn="1"/>
        </p:nvCxnSpPr>
        <p:spPr>
          <a:xfrm flipH="1">
            <a:off x="5600448" y="4867977"/>
            <a:ext cx="1014827" cy="0"/>
          </a:xfrm>
          <a:prstGeom prst="line">
            <a:avLst/>
          </a:prstGeom>
          <a:noFill/>
          <a:ln w="6350" cap="flat" cmpd="sng" algn="ctr">
            <a:solidFill>
              <a:srgbClr val="FFFFFF">
                <a:lumMod val="50000"/>
              </a:srgbClr>
            </a:solidFill>
            <a:prstDash val="solid"/>
            <a:miter lim="800000"/>
          </a:ln>
          <a:effectLst/>
        </p:spPr>
      </p:cxnSp>
      <p:sp>
        <p:nvSpPr>
          <p:cNvPr id="36" name="Title 1"/>
          <p:cNvSpPr txBox="1">
            <a:spLocks/>
          </p:cNvSpPr>
          <p:nvPr userDrawn="1"/>
        </p:nvSpPr>
        <p:spPr>
          <a:xfrm>
            <a:off x="6980021" y="4135881"/>
            <a:ext cx="1176680"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chemeClr val="accent1"/>
                </a:solidFill>
                <a:effectLst/>
                <a:uLnTx/>
                <a:uFillTx/>
                <a:latin typeface="Arial" panose="020B0604020202020204" pitchFamily="34" charset="0"/>
                <a:ea typeface="+mj-ea"/>
                <a:cs typeface="Arial" panose="020B0604020202020204" pitchFamily="34" charset="0"/>
              </a:rPr>
              <a:t>Lorem ipsum dolor amet, cons</a:t>
            </a:r>
          </a:p>
        </p:txBody>
      </p:sp>
      <p:cxnSp>
        <p:nvCxnSpPr>
          <p:cNvPr id="37" name="Straight Connector 36"/>
          <p:cNvCxnSpPr>
            <a:cxnSpLocks/>
          </p:cNvCxnSpPr>
          <p:nvPr userDrawn="1"/>
        </p:nvCxnSpPr>
        <p:spPr>
          <a:xfrm>
            <a:off x="7568361" y="3707201"/>
            <a:ext cx="0" cy="293854"/>
          </a:xfrm>
          <a:prstGeom prst="line">
            <a:avLst/>
          </a:prstGeom>
          <a:noFill/>
          <a:ln w="6350" cap="flat" cmpd="sng" algn="ctr">
            <a:solidFill>
              <a:srgbClr val="FFFFFF">
                <a:lumMod val="50000"/>
              </a:srgbClr>
            </a:solidFill>
            <a:prstDash val="solid"/>
            <a:miter lim="800000"/>
          </a:ln>
          <a:effectLst/>
        </p:spPr>
      </p:cxnSp>
      <p:cxnSp>
        <p:nvCxnSpPr>
          <p:cNvPr id="38" name="Straight Connector 37">
            <a:extLst>
              <a:ext uri="{FF2B5EF4-FFF2-40B4-BE49-F238E27FC236}">
                <a16:creationId xmlns:a16="http://schemas.microsoft.com/office/drawing/2014/main" xmlns="" id="{A49A2F98-197A-42AF-ACCA-B85DFE7D022D}"/>
              </a:ext>
            </a:extLst>
          </p:cNvPr>
          <p:cNvCxnSpPr>
            <a:cxnSpLocks/>
          </p:cNvCxnSpPr>
          <p:nvPr userDrawn="1"/>
        </p:nvCxnSpPr>
        <p:spPr>
          <a:xfrm flipH="1">
            <a:off x="7060948" y="4001055"/>
            <a:ext cx="1014827" cy="0"/>
          </a:xfrm>
          <a:prstGeom prst="line">
            <a:avLst/>
          </a:prstGeom>
          <a:noFill/>
          <a:ln w="6350" cap="flat" cmpd="sng" algn="ctr">
            <a:solidFill>
              <a:srgbClr val="FFFFFF">
                <a:lumMod val="50000"/>
              </a:srgbClr>
            </a:solidFill>
            <a:prstDash val="solid"/>
            <a:miter lim="800000"/>
          </a:ln>
          <a:effectLst/>
        </p:spPr>
      </p:cxnSp>
      <p:sp>
        <p:nvSpPr>
          <p:cNvPr id="39" name="Title 1"/>
          <p:cNvSpPr txBox="1">
            <a:spLocks/>
          </p:cNvSpPr>
          <p:nvPr userDrawn="1"/>
        </p:nvSpPr>
        <p:spPr>
          <a:xfrm>
            <a:off x="7867810" y="5002803"/>
            <a:ext cx="2372902"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chemeClr val="accent1"/>
                </a:solidFill>
                <a:effectLst/>
                <a:uLnTx/>
                <a:uFillTx/>
                <a:latin typeface="Arial" panose="020B0604020202020204" pitchFamily="34" charset="0"/>
                <a:ea typeface="+mj-ea"/>
                <a:cs typeface="Arial" panose="020B0604020202020204" pitchFamily="34" charset="0"/>
              </a:rPr>
              <a:t>Lorem ipsum dolor amet, contempor amet
								, consectetur
								adipiscing elit
								, sed do eiusmod tempor </a:t>
            </a:r>
          </a:p>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endParaRPr kumimoji="0" lang="en-US" sz="1400" b="0" i="0" u="none" strike="noStrike" kern="1200" cap="none" spc="0" normalizeH="0" baseline="0" noProof="1">
              <a:ln>
                <a:noFill/>
              </a:ln>
              <a:solidFill>
                <a:schemeClr val="accent1"/>
              </a:solidFill>
              <a:effectLst/>
              <a:uLnTx/>
              <a:uFillTx/>
              <a:latin typeface="Arial" panose="020B0604020202020204" pitchFamily="34" charset="0"/>
              <a:ea typeface="+mj-ea"/>
              <a:cs typeface="Arial" panose="020B0604020202020204" pitchFamily="34" charset="0"/>
            </a:endParaRPr>
          </a:p>
        </p:txBody>
      </p:sp>
      <p:cxnSp>
        <p:nvCxnSpPr>
          <p:cNvPr id="40" name="Straight Connector 39"/>
          <p:cNvCxnSpPr>
            <a:cxnSpLocks/>
          </p:cNvCxnSpPr>
          <p:nvPr userDrawn="1"/>
        </p:nvCxnSpPr>
        <p:spPr>
          <a:xfrm>
            <a:off x="9054261" y="3707201"/>
            <a:ext cx="0" cy="1160776"/>
          </a:xfrm>
          <a:prstGeom prst="line">
            <a:avLst/>
          </a:prstGeom>
          <a:noFill/>
          <a:ln w="6350" cap="flat" cmpd="sng" algn="ctr">
            <a:solidFill>
              <a:srgbClr val="FFFFFF">
                <a:lumMod val="50000"/>
              </a:srgbClr>
            </a:solidFill>
            <a:prstDash val="solid"/>
            <a:miter lim="800000"/>
          </a:ln>
          <a:effectLst/>
        </p:spPr>
      </p:cxnSp>
      <p:cxnSp>
        <p:nvCxnSpPr>
          <p:cNvPr id="41" name="Straight Connector 40">
            <a:extLst>
              <a:ext uri="{FF2B5EF4-FFF2-40B4-BE49-F238E27FC236}">
                <a16:creationId xmlns:a16="http://schemas.microsoft.com/office/drawing/2014/main" xmlns="" id="{00F66966-8DA0-433F-884E-B562FCA384D1}"/>
              </a:ext>
            </a:extLst>
          </p:cNvPr>
          <p:cNvCxnSpPr>
            <a:cxnSpLocks/>
          </p:cNvCxnSpPr>
          <p:nvPr userDrawn="1"/>
        </p:nvCxnSpPr>
        <p:spPr>
          <a:xfrm flipH="1">
            <a:off x="8546848" y="4867977"/>
            <a:ext cx="1014827" cy="0"/>
          </a:xfrm>
          <a:prstGeom prst="line">
            <a:avLst/>
          </a:prstGeom>
          <a:noFill/>
          <a:ln w="6350" cap="flat" cmpd="sng" algn="ctr">
            <a:solidFill>
              <a:srgbClr val="FFFFFF">
                <a:lumMod val="50000"/>
              </a:srgbClr>
            </a:solidFill>
            <a:prstDash val="solid"/>
            <a:miter lim="800000"/>
          </a:ln>
          <a:effectLst/>
        </p:spPr>
      </p:cxnSp>
      <p:sp>
        <p:nvSpPr>
          <p:cNvPr id="42" name="Title 1"/>
          <p:cNvSpPr txBox="1">
            <a:spLocks/>
          </p:cNvSpPr>
          <p:nvPr userDrawn="1"/>
        </p:nvSpPr>
        <p:spPr>
          <a:xfrm>
            <a:off x="10047234" y="4135881"/>
            <a:ext cx="1176680"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80000"/>
              </a:lnSpc>
              <a:spcBef>
                <a:spcPct val="0"/>
              </a:spcBef>
              <a:spcAft>
                <a:spcPts val="1000"/>
              </a:spcAft>
              <a:buClr>
                <a:srgbClr val="AFE0E1"/>
              </a:buClr>
              <a:buSzTx/>
              <a:buFontTx/>
              <a:buNone/>
              <a:tabLst/>
              <a:defRPr/>
            </a:pPr>
            <a:r>
              <a:rPr kumimoji="0" lang="en-US" sz="1400" b="0" i="0" u="none" strike="noStrike" kern="1200" cap="none" spc="0" normalizeH="0" baseline="0" noProof="1">
                <a:ln>
                  <a:noFill/>
                </a:ln>
                <a:solidFill>
                  <a:schemeClr val="accent1"/>
                </a:solidFill>
                <a:effectLst/>
                <a:uLnTx/>
                <a:uFillTx/>
                <a:latin typeface="Arial" panose="020B0604020202020204" pitchFamily="34" charset="0"/>
                <a:ea typeface="+mj-ea"/>
                <a:cs typeface="Arial" panose="020B0604020202020204" pitchFamily="34" charset="0"/>
              </a:rPr>
              <a:t>Lorem ipsum dolor amet, cons</a:t>
            </a:r>
          </a:p>
        </p:txBody>
      </p:sp>
      <p:cxnSp>
        <p:nvCxnSpPr>
          <p:cNvPr id="43" name="Straight Connector 42"/>
          <p:cNvCxnSpPr>
            <a:cxnSpLocks/>
          </p:cNvCxnSpPr>
          <p:nvPr userDrawn="1"/>
        </p:nvCxnSpPr>
        <p:spPr>
          <a:xfrm>
            <a:off x="10635574" y="3707201"/>
            <a:ext cx="0" cy="293854"/>
          </a:xfrm>
          <a:prstGeom prst="line">
            <a:avLst/>
          </a:prstGeom>
          <a:noFill/>
          <a:ln w="6350" cap="flat" cmpd="sng" algn="ctr">
            <a:solidFill>
              <a:srgbClr val="FFFFFF">
                <a:lumMod val="50000"/>
              </a:srgbClr>
            </a:solidFill>
            <a:prstDash val="solid"/>
            <a:miter lim="800000"/>
          </a:ln>
          <a:effectLst/>
        </p:spPr>
      </p:cxnSp>
      <p:cxnSp>
        <p:nvCxnSpPr>
          <p:cNvPr id="44" name="Straight Connector 43">
            <a:extLst>
              <a:ext uri="{FF2B5EF4-FFF2-40B4-BE49-F238E27FC236}">
                <a16:creationId xmlns:a16="http://schemas.microsoft.com/office/drawing/2014/main" xmlns="" id="{B47CC1A4-64F3-40E9-91C3-32EB77C7AA05}"/>
              </a:ext>
            </a:extLst>
          </p:cNvPr>
          <p:cNvCxnSpPr>
            <a:cxnSpLocks/>
          </p:cNvCxnSpPr>
          <p:nvPr userDrawn="1"/>
        </p:nvCxnSpPr>
        <p:spPr>
          <a:xfrm flipH="1">
            <a:off x="10128161" y="4001055"/>
            <a:ext cx="1014827" cy="0"/>
          </a:xfrm>
          <a:prstGeom prst="line">
            <a:avLst/>
          </a:prstGeom>
          <a:noFill/>
          <a:ln w="6350" cap="flat" cmpd="sng" algn="ctr">
            <a:solidFill>
              <a:srgbClr val="FFFFFF">
                <a:lumMod val="50000"/>
              </a:srgbClr>
            </a:solidFill>
            <a:prstDash val="solid"/>
            <a:miter lim="800000"/>
          </a:ln>
          <a:effectLst/>
        </p:spPr>
      </p:cxnSp>
      <p:sp>
        <p:nvSpPr>
          <p:cNvPr id="45" name="Title 1"/>
          <p:cNvSpPr txBox="1">
            <a:spLocks/>
          </p:cNvSpPr>
          <p:nvPr userDrawn="1"/>
        </p:nvSpPr>
        <p:spPr>
          <a:xfrm>
            <a:off x="8424866" y="1887216"/>
            <a:ext cx="2984113" cy="291934"/>
          </a:xfrm>
          <a:prstGeom prst="rect">
            <a:avLst/>
          </a:prstGeom>
        </p:spPr>
        <p:txBody>
          <a:bodyPr vert="horz" lIns="0" tIns="0" rIns="0" bIns="0" rtlCol="0" anchor="t">
            <a:noAutofit/>
          </a:bodyPr>
          <a:lstStyle>
            <a:lvl1pPr algn="l" defTabSz="914400" rtl="0" eaLnBrk="1" latinLnBrk="0" hangingPunct="1">
              <a:lnSpc>
                <a:spcPct val="88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1000"/>
              </a:spcAft>
              <a:buClr>
                <a:srgbClr val="AFE0E1"/>
              </a:buClr>
              <a:buSzTx/>
              <a:buFontTx/>
              <a:buNone/>
              <a:tabLst/>
              <a:defRPr/>
            </a:pPr>
            <a:r>
              <a:rPr kumimoji="0" lang="en-US" sz="1800" b="1" i="0" u="none" strike="noStrike" kern="1200" cap="none" spc="0" normalizeH="0" baseline="0" noProof="1">
                <a:ln>
                  <a:noFill/>
                </a:ln>
                <a:solidFill>
                  <a:srgbClr val="2D1A46"/>
                </a:solidFill>
                <a:effectLst/>
                <a:uLnTx/>
                <a:uFillTx/>
                <a:latin typeface="Arial" panose="020B0604020202020204" pitchFamily="34" charset="0"/>
                <a:ea typeface="+mj-ea"/>
                <a:cs typeface="Arial" panose="020B0604020202020204" pitchFamily="34" charset="0"/>
              </a:rPr>
              <a:t>Q3</a:t>
            </a:r>
            <a:endParaRPr kumimoji="0" lang="en-US" sz="1800" b="0" i="0" u="none" strike="noStrike" kern="1200" cap="none" spc="0" normalizeH="0" baseline="0" noProof="1">
              <a:ln>
                <a:noFill/>
              </a:ln>
              <a:solidFill>
                <a:srgbClr val="FFFFFF">
                  <a:lumMod val="50000"/>
                </a:srgbClr>
              </a:solidFill>
              <a:effectLst/>
              <a:uLnTx/>
              <a:uFillTx/>
              <a:latin typeface="Arial" panose="020B0604020202020204" pitchFamily="34" charset="0"/>
              <a:ea typeface="+mj-ea"/>
              <a:cs typeface="Arial" panose="020B0604020202020204" pitchFamily="34" charset="0"/>
            </a:endParaRPr>
          </a:p>
        </p:txBody>
      </p:sp>
      <p:cxnSp>
        <p:nvCxnSpPr>
          <p:cNvPr id="46" name="Straight Connector 45"/>
          <p:cNvCxnSpPr>
            <a:cxnSpLocks/>
          </p:cNvCxnSpPr>
          <p:nvPr userDrawn="1"/>
        </p:nvCxnSpPr>
        <p:spPr>
          <a:xfrm flipH="1">
            <a:off x="3935761" y="2283091"/>
            <a:ext cx="4349257" cy="0"/>
          </a:xfrm>
          <a:prstGeom prst="line">
            <a:avLst/>
          </a:prstGeom>
          <a:noFill/>
          <a:ln w="6350" cap="flat" cmpd="sng" algn="ctr">
            <a:solidFill>
              <a:srgbClr val="FFFFFF">
                <a:lumMod val="50000"/>
              </a:srgbClr>
            </a:solidFill>
            <a:prstDash val="solid"/>
            <a:miter lim="800000"/>
          </a:ln>
          <a:effectLst/>
        </p:spPr>
      </p:cxnSp>
      <p:cxnSp>
        <p:nvCxnSpPr>
          <p:cNvPr id="47" name="Straight Connector 46">
            <a:extLst>
              <a:ext uri="{FF2B5EF4-FFF2-40B4-BE49-F238E27FC236}">
                <a16:creationId xmlns:a16="http://schemas.microsoft.com/office/drawing/2014/main" xmlns="" id="{EC25CB0B-102F-4A92-995D-9B5BE6243731}"/>
              </a:ext>
            </a:extLst>
          </p:cNvPr>
          <p:cNvCxnSpPr>
            <a:cxnSpLocks/>
          </p:cNvCxnSpPr>
          <p:nvPr userDrawn="1"/>
        </p:nvCxnSpPr>
        <p:spPr>
          <a:xfrm flipH="1">
            <a:off x="8400256" y="2283091"/>
            <a:ext cx="2780397" cy="0"/>
          </a:xfrm>
          <a:prstGeom prst="line">
            <a:avLst/>
          </a:prstGeom>
          <a:noFill/>
          <a:ln w="6350" cap="flat" cmpd="sng" algn="ctr">
            <a:solidFill>
              <a:srgbClr val="FFFFFF">
                <a:lumMod val="50000"/>
              </a:srgbClr>
            </a:solidFill>
            <a:prstDash val="solid"/>
            <a:miter lim="800000"/>
          </a:ln>
          <a:effectLst/>
        </p:spPr>
      </p:cxnSp>
      <p:sp>
        <p:nvSpPr>
          <p:cNvPr id="48" name="Text Placeholder 4">
            <a:extLst>
              <a:ext uri="{FF2B5EF4-FFF2-40B4-BE49-F238E27FC236}">
                <a16:creationId xmlns:a16="http://schemas.microsoft.com/office/drawing/2014/main" xmlns="" id="{A32CD564-837D-4086-9333-E95E6A36DE57}"/>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49" name="Title 1">
            <a:extLst>
              <a:ext uri="{FF2B5EF4-FFF2-40B4-BE49-F238E27FC236}">
                <a16:creationId xmlns:a16="http://schemas.microsoft.com/office/drawing/2014/main" xmlns="" id="{FB609B2F-8D29-784D-B7D6-01EA2EB555C2}"/>
              </a:ext>
            </a:extLst>
          </p:cNvPr>
          <p:cNvSpPr>
            <a:spLocks noGrp="1"/>
          </p:cNvSpPr>
          <p:nvPr>
            <p:ph type="title" hasCustomPrompt="1"/>
          </p:nvPr>
        </p:nvSpPr>
        <p:spPr>
          <a:xfrm>
            <a:off x="371476" y="369022"/>
            <a:ext cx="11087997" cy="612053"/>
          </a:xfrm>
        </p:spPr>
        <p:txBody>
          <a:bodyPr anchor="t">
            <a:noAutofit/>
          </a:bodyPr>
          <a:lstStyle>
            <a:lvl1pPr>
              <a:lnSpc>
                <a:spcPct val="85000"/>
              </a:lnSpc>
              <a:defRPr sz="3400">
                <a:solidFill>
                  <a:schemeClr val="accent1"/>
                </a:solidFill>
              </a:defRPr>
            </a:lvl1pPr>
          </a:lstStyle>
          <a:p>
            <a:r>
              <a:rPr lang="en-US" dirty="0"/>
              <a:t>Timeline slide</a:t>
            </a:r>
          </a:p>
        </p:txBody>
      </p:sp>
    </p:spTree>
    <p:extLst>
      <p:ext uri="{BB962C8B-B14F-4D97-AF65-F5344CB8AC3E}">
        <p14:creationId xmlns:p14="http://schemas.microsoft.com/office/powerpoint/2010/main" val="2773154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Agenda 1">
    <p:spTree>
      <p:nvGrpSpPr>
        <p:cNvPr id="1" name=""/>
        <p:cNvGrpSpPr/>
        <p:nvPr/>
      </p:nvGrpSpPr>
      <p:grpSpPr>
        <a:xfrm>
          <a:off x="0" y="0"/>
          <a:ext cx="0" cy="0"/>
          <a:chOff x="0" y="0"/>
          <a:chExt cx="0" cy="0"/>
        </a:xfrm>
      </p:grpSpPr>
      <p:sp>
        <p:nvSpPr>
          <p:cNvPr id="20" name="object 18">
            <a:extLst>
              <a:ext uri="{FF2B5EF4-FFF2-40B4-BE49-F238E27FC236}">
                <a16:creationId xmlns:a16="http://schemas.microsoft.com/office/drawing/2014/main" xmlns="" id="{F012668D-F3F8-9D49-BF70-9461F6D9EF94}"/>
              </a:ext>
            </a:extLst>
          </p:cNvPr>
          <p:cNvSpPr/>
          <p:nvPr userDrawn="1"/>
        </p:nvSpPr>
        <p:spPr>
          <a:xfrm>
            <a:off x="2938648" y="3050666"/>
            <a:ext cx="2421016" cy="1256123"/>
          </a:xfrm>
          <a:custGeom>
            <a:avLst/>
            <a:gdLst/>
            <a:ahLst/>
            <a:cxnLst/>
            <a:rect l="l" t="t" r="r" b="b"/>
            <a:pathLst>
              <a:path w="1684020" h="768984">
                <a:moveTo>
                  <a:pt x="0" y="768794"/>
                </a:moveTo>
                <a:lnTo>
                  <a:pt x="1683956" y="768794"/>
                </a:lnTo>
                <a:lnTo>
                  <a:pt x="1683956" y="0"/>
                </a:lnTo>
                <a:lnTo>
                  <a:pt x="0" y="0"/>
                </a:lnTo>
                <a:lnTo>
                  <a:pt x="0" y="768794"/>
                </a:lnTo>
                <a:close/>
              </a:path>
            </a:pathLst>
          </a:custGeom>
          <a:solidFill>
            <a:srgbClr val="A3DCE9"/>
          </a:solidFill>
        </p:spPr>
        <p:txBody>
          <a:bodyPr wrap="square" lIns="180000" tIns="180000" rIns="180000" bIns="180000" rtlCol="0"/>
          <a:lstStyle/>
          <a:p>
            <a:r>
              <a:rPr lang="en-US" sz="1400" b="1" dirty="0">
                <a:solidFill>
                  <a:schemeClr val="accent1"/>
                </a:solidFill>
                <a:latin typeface="Arial" panose="020B0604020202020204" pitchFamily="34" charset="0"/>
                <a:cs typeface="Arial" panose="020B0604020202020204" pitchFamily="34" charset="0"/>
              </a:rPr>
              <a:t>Truist Sky Blue</a:t>
            </a:r>
          </a:p>
          <a:p>
            <a:r>
              <a:rPr lang="en-US" sz="1400" dirty="0">
                <a:solidFill>
                  <a:schemeClr val="accent1"/>
                </a:solidFill>
                <a:latin typeface="Arial" panose="020B0604020202020204" pitchFamily="34" charset="0"/>
                <a:cs typeface="Arial" panose="020B0604020202020204" pitchFamily="34" charset="0"/>
              </a:rPr>
              <a:t>RGB 176/224/226</a:t>
            </a:r>
            <a:endParaRPr sz="1400" dirty="0">
              <a:solidFill>
                <a:schemeClr val="accent1"/>
              </a:solidFill>
              <a:latin typeface="Arial" panose="020B0604020202020204" pitchFamily="34" charset="0"/>
              <a:cs typeface="Arial" panose="020B0604020202020204" pitchFamily="34" charset="0"/>
            </a:endParaRPr>
          </a:p>
        </p:txBody>
      </p:sp>
      <p:sp>
        <p:nvSpPr>
          <p:cNvPr id="21" name="object 19">
            <a:extLst>
              <a:ext uri="{FF2B5EF4-FFF2-40B4-BE49-F238E27FC236}">
                <a16:creationId xmlns:a16="http://schemas.microsoft.com/office/drawing/2014/main" xmlns="" id="{6EF265B8-FEFE-D24C-B46D-6436A2107E58}"/>
              </a:ext>
            </a:extLst>
          </p:cNvPr>
          <p:cNvSpPr/>
          <p:nvPr userDrawn="1"/>
        </p:nvSpPr>
        <p:spPr>
          <a:xfrm>
            <a:off x="385035" y="3055716"/>
            <a:ext cx="2421016" cy="1256123"/>
          </a:xfrm>
          <a:custGeom>
            <a:avLst/>
            <a:gdLst/>
            <a:ahLst/>
            <a:cxnLst/>
            <a:rect l="l" t="t" r="r" b="b"/>
            <a:pathLst>
              <a:path w="1684020" h="768985">
                <a:moveTo>
                  <a:pt x="0" y="768781"/>
                </a:moveTo>
                <a:lnTo>
                  <a:pt x="1683956" y="768781"/>
                </a:lnTo>
                <a:lnTo>
                  <a:pt x="1683956" y="0"/>
                </a:lnTo>
                <a:lnTo>
                  <a:pt x="0" y="0"/>
                </a:lnTo>
                <a:lnTo>
                  <a:pt x="0" y="768781"/>
                </a:lnTo>
                <a:close/>
              </a:path>
            </a:pathLst>
          </a:custGeom>
          <a:solidFill>
            <a:srgbClr val="7C6992"/>
          </a:solidFill>
        </p:spPr>
        <p:txBody>
          <a:bodyPr wrap="square" lIns="180000" tIns="180000" rIns="180000" bIns="180000" rtlCol="0"/>
          <a:lstStyle/>
          <a:p>
            <a:r>
              <a:rPr lang="en-US" sz="1400" b="1" dirty="0">
                <a:solidFill>
                  <a:schemeClr val="bg1"/>
                </a:solidFill>
                <a:latin typeface="Arial" panose="020B0604020202020204" pitchFamily="34" charset="0"/>
                <a:cs typeface="Arial" panose="020B0604020202020204" pitchFamily="34" charset="0"/>
              </a:rPr>
              <a:t>Truist Dusk</a:t>
            </a:r>
          </a:p>
          <a:p>
            <a:r>
              <a:rPr lang="en-US" sz="1400" dirty="0">
                <a:solidFill>
                  <a:schemeClr val="bg1"/>
                </a:solidFill>
                <a:latin typeface="Arial" panose="020B0604020202020204" pitchFamily="34" charset="0"/>
                <a:cs typeface="Arial" panose="020B0604020202020204" pitchFamily="34" charset="0"/>
              </a:rPr>
              <a:t>RGB 124/105/146</a:t>
            </a:r>
            <a:endParaRPr sz="1400" dirty="0">
              <a:solidFill>
                <a:schemeClr val="bg1"/>
              </a:solidFill>
              <a:latin typeface="Arial" panose="020B0604020202020204" pitchFamily="34" charset="0"/>
              <a:cs typeface="Arial" panose="020B0604020202020204" pitchFamily="34" charset="0"/>
            </a:endParaRPr>
          </a:p>
        </p:txBody>
      </p:sp>
      <p:sp>
        <p:nvSpPr>
          <p:cNvPr id="22" name="object 21">
            <a:extLst>
              <a:ext uri="{FF2B5EF4-FFF2-40B4-BE49-F238E27FC236}">
                <a16:creationId xmlns:a16="http://schemas.microsoft.com/office/drawing/2014/main" xmlns="" id="{A95900BD-2A56-C747-9073-72C8A60A1C87}"/>
              </a:ext>
            </a:extLst>
          </p:cNvPr>
          <p:cNvSpPr/>
          <p:nvPr userDrawn="1"/>
        </p:nvSpPr>
        <p:spPr>
          <a:xfrm>
            <a:off x="5510082" y="4467445"/>
            <a:ext cx="2421929" cy="1256123"/>
          </a:xfrm>
          <a:custGeom>
            <a:avLst/>
            <a:gdLst/>
            <a:ahLst/>
            <a:cxnLst/>
            <a:rect l="l" t="t" r="r" b="b"/>
            <a:pathLst>
              <a:path w="1684654" h="768985">
                <a:moveTo>
                  <a:pt x="0" y="768794"/>
                </a:moveTo>
                <a:lnTo>
                  <a:pt x="1684121" y="768794"/>
                </a:lnTo>
                <a:lnTo>
                  <a:pt x="1684121" y="0"/>
                </a:lnTo>
                <a:lnTo>
                  <a:pt x="0" y="0"/>
                </a:lnTo>
                <a:lnTo>
                  <a:pt x="0" y="768794"/>
                </a:lnTo>
                <a:close/>
              </a:path>
            </a:pathLst>
          </a:custGeom>
          <a:solidFill>
            <a:srgbClr val="A8A8A8"/>
          </a:solidFill>
        </p:spPr>
        <p:txBody>
          <a:bodyPr wrap="square" lIns="180000" tIns="180000" rIns="180000" bIns="180000" rtlCol="0"/>
          <a:lstStyle/>
          <a:p>
            <a:r>
              <a:rPr lang="en-US" sz="1400" b="1" dirty="0">
                <a:solidFill>
                  <a:schemeClr val="bg1"/>
                </a:solidFill>
                <a:latin typeface="Arial" panose="020B0604020202020204" pitchFamily="34" charset="0"/>
                <a:cs typeface="Arial" panose="020B0604020202020204" pitchFamily="34" charset="0"/>
              </a:rPr>
              <a:t>Truist Mid Gray</a:t>
            </a:r>
          </a:p>
          <a:p>
            <a:r>
              <a:rPr lang="en-US" sz="1400" dirty="0">
                <a:solidFill>
                  <a:schemeClr val="bg1"/>
                </a:solidFill>
                <a:latin typeface="Arial" panose="020B0604020202020204" pitchFamily="34" charset="0"/>
                <a:cs typeface="Arial" panose="020B0604020202020204" pitchFamily="34" charset="0"/>
              </a:rPr>
              <a:t>RGB 168/168/168</a:t>
            </a:r>
            <a:endParaRPr sz="1400" dirty="0">
              <a:solidFill>
                <a:schemeClr val="bg1"/>
              </a:solidFill>
              <a:latin typeface="Arial" panose="020B0604020202020204" pitchFamily="34" charset="0"/>
              <a:cs typeface="Arial" panose="020B0604020202020204" pitchFamily="34" charset="0"/>
            </a:endParaRPr>
          </a:p>
        </p:txBody>
      </p:sp>
      <p:sp>
        <p:nvSpPr>
          <p:cNvPr id="23" name="object 22">
            <a:extLst>
              <a:ext uri="{FF2B5EF4-FFF2-40B4-BE49-F238E27FC236}">
                <a16:creationId xmlns:a16="http://schemas.microsoft.com/office/drawing/2014/main" xmlns="" id="{848D5963-0057-064B-B8D6-E024930229DC}"/>
              </a:ext>
            </a:extLst>
          </p:cNvPr>
          <p:cNvSpPr/>
          <p:nvPr userDrawn="1"/>
        </p:nvSpPr>
        <p:spPr>
          <a:xfrm>
            <a:off x="2938648" y="4467444"/>
            <a:ext cx="2421929" cy="1256123"/>
          </a:xfrm>
          <a:custGeom>
            <a:avLst/>
            <a:gdLst/>
            <a:ahLst/>
            <a:cxnLst/>
            <a:rect l="l" t="t" r="r" b="b"/>
            <a:pathLst>
              <a:path w="1684654" h="768985">
                <a:moveTo>
                  <a:pt x="0" y="768794"/>
                </a:moveTo>
                <a:lnTo>
                  <a:pt x="1684578" y="768794"/>
                </a:lnTo>
                <a:lnTo>
                  <a:pt x="1684578" y="0"/>
                </a:lnTo>
                <a:lnTo>
                  <a:pt x="0" y="0"/>
                </a:lnTo>
                <a:lnTo>
                  <a:pt x="0" y="768794"/>
                </a:lnTo>
                <a:close/>
              </a:path>
            </a:pathLst>
          </a:custGeom>
          <a:solidFill>
            <a:srgbClr val="C9C9C9"/>
          </a:solidFill>
        </p:spPr>
        <p:txBody>
          <a:bodyPr wrap="square" lIns="180000" tIns="180000" rIns="180000" bIns="180000" rtlCol="0"/>
          <a:lstStyle/>
          <a:p>
            <a:r>
              <a:rPr lang="en-US" sz="1400" b="1" dirty="0">
                <a:solidFill>
                  <a:schemeClr val="tx2"/>
                </a:solidFill>
                <a:latin typeface="Arial" panose="020B0604020202020204" pitchFamily="34" charset="0"/>
                <a:cs typeface="Arial" panose="020B0604020202020204" pitchFamily="34" charset="0"/>
              </a:rPr>
              <a:t>Truist Light Gray</a:t>
            </a:r>
          </a:p>
          <a:p>
            <a:r>
              <a:rPr lang="en-US" sz="1400" dirty="0">
                <a:solidFill>
                  <a:schemeClr val="tx2"/>
                </a:solidFill>
                <a:latin typeface="Arial" panose="020B0604020202020204" pitchFamily="34" charset="0"/>
                <a:cs typeface="Arial" panose="020B0604020202020204" pitchFamily="34" charset="0"/>
              </a:rPr>
              <a:t>RGB 210/210/210</a:t>
            </a:r>
            <a:endParaRPr sz="1400" dirty="0">
              <a:solidFill>
                <a:schemeClr val="tx2"/>
              </a:solidFill>
              <a:latin typeface="Arial" panose="020B0604020202020204" pitchFamily="34" charset="0"/>
              <a:cs typeface="Arial" panose="020B0604020202020204" pitchFamily="34" charset="0"/>
            </a:endParaRPr>
          </a:p>
        </p:txBody>
      </p:sp>
      <p:sp>
        <p:nvSpPr>
          <p:cNvPr id="24" name="object 23">
            <a:extLst>
              <a:ext uri="{FF2B5EF4-FFF2-40B4-BE49-F238E27FC236}">
                <a16:creationId xmlns:a16="http://schemas.microsoft.com/office/drawing/2014/main" xmlns="" id="{56C8942D-466A-8F41-BC0F-1DA3F59FA731}"/>
              </a:ext>
            </a:extLst>
          </p:cNvPr>
          <p:cNvSpPr/>
          <p:nvPr userDrawn="1"/>
        </p:nvSpPr>
        <p:spPr>
          <a:xfrm>
            <a:off x="385035" y="1467740"/>
            <a:ext cx="2421929" cy="1256123"/>
          </a:xfrm>
          <a:custGeom>
            <a:avLst/>
            <a:gdLst/>
            <a:ahLst/>
            <a:cxnLst/>
            <a:rect l="l" t="t" r="r" b="b"/>
            <a:pathLst>
              <a:path w="1684654" h="768985">
                <a:moveTo>
                  <a:pt x="0" y="768781"/>
                </a:moveTo>
                <a:lnTo>
                  <a:pt x="1684121" y="768781"/>
                </a:lnTo>
                <a:lnTo>
                  <a:pt x="1684121" y="0"/>
                </a:lnTo>
                <a:lnTo>
                  <a:pt x="0" y="0"/>
                </a:lnTo>
                <a:lnTo>
                  <a:pt x="0" y="768781"/>
                </a:lnTo>
                <a:close/>
              </a:path>
            </a:pathLst>
          </a:custGeom>
          <a:solidFill>
            <a:srgbClr val="2E1A47"/>
          </a:solidFill>
        </p:spPr>
        <p:txBody>
          <a:bodyPr wrap="square" lIns="180000" tIns="180000" rIns="180000" bIns="180000" rtlCol="0"/>
          <a:lstStyle/>
          <a:p>
            <a:r>
              <a:rPr lang="it-IT" sz="1400" b="1">
                <a:solidFill>
                  <a:schemeClr val="bg1"/>
                </a:solidFill>
                <a:latin typeface="Arial" panose="020B0604020202020204" pitchFamily="34" charset="0"/>
                <a:cs typeface="Arial" panose="020B0604020202020204" pitchFamily="34" charset="0"/>
              </a:rPr>
              <a:t>Truist Purple</a:t>
            </a:r>
          </a:p>
          <a:p>
            <a:r>
              <a:rPr lang="it-IT" sz="1400">
                <a:solidFill>
                  <a:schemeClr val="bg1"/>
                </a:solidFill>
                <a:latin typeface="Arial" panose="020B0604020202020204" pitchFamily="34" charset="0"/>
                <a:cs typeface="Arial" panose="020B0604020202020204" pitchFamily="34" charset="0"/>
              </a:rPr>
              <a:t>RGB 46/26/71</a:t>
            </a:r>
          </a:p>
        </p:txBody>
      </p:sp>
      <p:sp>
        <p:nvSpPr>
          <p:cNvPr id="25" name="object 24">
            <a:extLst>
              <a:ext uri="{FF2B5EF4-FFF2-40B4-BE49-F238E27FC236}">
                <a16:creationId xmlns:a16="http://schemas.microsoft.com/office/drawing/2014/main" xmlns="" id="{25AF3D50-6A1B-8B4B-99A5-43601C4A3F66}"/>
              </a:ext>
            </a:extLst>
          </p:cNvPr>
          <p:cNvSpPr/>
          <p:nvPr userDrawn="1"/>
        </p:nvSpPr>
        <p:spPr>
          <a:xfrm>
            <a:off x="385948" y="4467445"/>
            <a:ext cx="2421016" cy="1256123"/>
          </a:xfrm>
          <a:custGeom>
            <a:avLst/>
            <a:gdLst/>
            <a:ahLst/>
            <a:cxnLst/>
            <a:rect l="l" t="t" r="r" b="b"/>
            <a:pathLst>
              <a:path w="1684020" h="768985">
                <a:moveTo>
                  <a:pt x="0" y="768794"/>
                </a:moveTo>
                <a:lnTo>
                  <a:pt x="1683956" y="768794"/>
                </a:lnTo>
                <a:lnTo>
                  <a:pt x="1683956" y="0"/>
                </a:lnTo>
                <a:lnTo>
                  <a:pt x="0" y="0"/>
                </a:lnTo>
                <a:lnTo>
                  <a:pt x="0" y="768794"/>
                </a:lnTo>
                <a:close/>
              </a:path>
            </a:pathLst>
          </a:custGeom>
          <a:solidFill>
            <a:srgbClr val="AFABC9"/>
          </a:solidFill>
        </p:spPr>
        <p:txBody>
          <a:bodyPr wrap="square" lIns="180000" tIns="180000" rIns="180000" bIns="180000" rtlCol="0"/>
          <a:lstStyle/>
          <a:p>
            <a:r>
              <a:rPr lang="en-US" sz="1400" b="1" dirty="0">
                <a:solidFill>
                  <a:schemeClr val="accent1"/>
                </a:solidFill>
                <a:latin typeface="Arial" panose="020B0604020202020204" pitchFamily="34" charset="0"/>
                <a:cs typeface="Arial" panose="020B0604020202020204" pitchFamily="34" charset="0"/>
              </a:rPr>
              <a:t>Truist Dawn</a:t>
            </a:r>
          </a:p>
          <a:p>
            <a:r>
              <a:rPr lang="en-US" sz="1400" dirty="0">
                <a:solidFill>
                  <a:schemeClr val="accent1"/>
                </a:solidFill>
                <a:latin typeface="Arial" panose="020B0604020202020204" pitchFamily="34" charset="0"/>
                <a:cs typeface="Arial" panose="020B0604020202020204" pitchFamily="34" charset="0"/>
              </a:rPr>
              <a:t>RGB 175/171/201</a:t>
            </a:r>
          </a:p>
          <a:p>
            <a:endParaRPr sz="1400" dirty="0">
              <a:latin typeface="Arial" panose="020B0604020202020204" pitchFamily="34" charset="0"/>
              <a:cs typeface="Arial" panose="020B0604020202020204" pitchFamily="34" charset="0"/>
            </a:endParaRPr>
          </a:p>
        </p:txBody>
      </p:sp>
      <p:sp>
        <p:nvSpPr>
          <p:cNvPr id="26" name="object 25">
            <a:extLst>
              <a:ext uri="{FF2B5EF4-FFF2-40B4-BE49-F238E27FC236}">
                <a16:creationId xmlns:a16="http://schemas.microsoft.com/office/drawing/2014/main" xmlns="" id="{9C35D5BF-21F7-CF4B-A8D1-DB4CCC4736AB}"/>
              </a:ext>
            </a:extLst>
          </p:cNvPr>
          <p:cNvSpPr/>
          <p:nvPr userDrawn="1"/>
        </p:nvSpPr>
        <p:spPr>
          <a:xfrm>
            <a:off x="5510995" y="3050665"/>
            <a:ext cx="2421016" cy="1256123"/>
          </a:xfrm>
          <a:custGeom>
            <a:avLst/>
            <a:gdLst/>
            <a:ahLst/>
            <a:cxnLst/>
            <a:rect l="l" t="t" r="r" b="b"/>
            <a:pathLst>
              <a:path w="1684020" h="768984">
                <a:moveTo>
                  <a:pt x="0" y="768794"/>
                </a:moveTo>
                <a:lnTo>
                  <a:pt x="1683956" y="768794"/>
                </a:lnTo>
                <a:lnTo>
                  <a:pt x="1683956" y="0"/>
                </a:lnTo>
                <a:lnTo>
                  <a:pt x="0" y="0"/>
                </a:lnTo>
                <a:lnTo>
                  <a:pt x="0" y="768794"/>
                </a:lnTo>
                <a:close/>
              </a:path>
            </a:pathLst>
          </a:custGeom>
          <a:solidFill>
            <a:srgbClr val="787878"/>
          </a:solidFill>
        </p:spPr>
        <p:txBody>
          <a:bodyPr wrap="square" lIns="180000" tIns="180000" rIns="180000" bIns="180000" rtlCol="0"/>
          <a:lstStyle/>
          <a:p>
            <a:r>
              <a:rPr lang="en-US" sz="1400" b="1" dirty="0">
                <a:solidFill>
                  <a:schemeClr val="bg1"/>
                </a:solidFill>
                <a:latin typeface="Arial" panose="020B0604020202020204" pitchFamily="34" charset="0"/>
                <a:cs typeface="Arial" panose="020B0604020202020204" pitchFamily="34" charset="0"/>
              </a:rPr>
              <a:t>Truist Dark Gray</a:t>
            </a:r>
          </a:p>
          <a:p>
            <a:r>
              <a:rPr lang="en-US" sz="1400" dirty="0">
                <a:solidFill>
                  <a:schemeClr val="bg1"/>
                </a:solidFill>
                <a:latin typeface="Arial" panose="020B0604020202020204" pitchFamily="34" charset="0"/>
                <a:cs typeface="Arial" panose="020B0604020202020204" pitchFamily="34" charset="0"/>
              </a:rPr>
              <a:t>RGB 120/120/120</a:t>
            </a:r>
            <a:endParaRPr sz="1400" dirty="0">
              <a:solidFill>
                <a:schemeClr val="bg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xmlns="" id="{873948DE-1D15-4F4C-B313-11CCAE4C878C}"/>
              </a:ext>
            </a:extLst>
          </p:cNvPr>
          <p:cNvSpPr/>
          <p:nvPr userDrawn="1"/>
        </p:nvSpPr>
        <p:spPr>
          <a:xfrm>
            <a:off x="2937735" y="1475515"/>
            <a:ext cx="2421929" cy="12483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r>
              <a:rPr lang="en-US" sz="1400" b="1" dirty="0">
                <a:solidFill>
                  <a:schemeClr val="accent1"/>
                </a:solidFill>
                <a:latin typeface="Arial" panose="020B0604020202020204" pitchFamily="34" charset="0"/>
                <a:cs typeface="Arial" panose="020B0604020202020204" pitchFamily="34" charset="0"/>
              </a:rPr>
              <a:t>Truist White</a:t>
            </a:r>
          </a:p>
          <a:p>
            <a:r>
              <a:rPr lang="en-US" sz="1400" dirty="0">
                <a:solidFill>
                  <a:schemeClr val="accent1"/>
                </a:solidFill>
                <a:latin typeface="Arial" panose="020B0604020202020204" pitchFamily="34" charset="0"/>
                <a:cs typeface="Arial" panose="020B0604020202020204" pitchFamily="34" charset="0"/>
              </a:rPr>
              <a:t>RGB 255/255/255</a:t>
            </a:r>
          </a:p>
        </p:txBody>
      </p:sp>
      <p:sp>
        <p:nvSpPr>
          <p:cNvPr id="28" name="TextBox 27">
            <a:extLst>
              <a:ext uri="{FF2B5EF4-FFF2-40B4-BE49-F238E27FC236}">
                <a16:creationId xmlns:a16="http://schemas.microsoft.com/office/drawing/2014/main" xmlns="" id="{C06F9F5C-A187-F642-B8BE-7BCE995EBB3E}"/>
              </a:ext>
            </a:extLst>
          </p:cNvPr>
          <p:cNvSpPr txBox="1"/>
          <p:nvPr userDrawn="1"/>
        </p:nvSpPr>
        <p:spPr>
          <a:xfrm>
            <a:off x="407917" y="2804860"/>
            <a:ext cx="695703" cy="215444"/>
          </a:xfrm>
          <a:prstGeom prst="rect">
            <a:avLst/>
          </a:prstGeom>
          <a:noFill/>
        </p:spPr>
        <p:txBody>
          <a:bodyPr wrap="none" lIns="0" tIns="0" rIns="0" bIns="0" rtlCol="0">
            <a:spAutoFit/>
          </a:bodyPr>
          <a:lstStyle/>
          <a:p>
            <a:r>
              <a:rPr lang="en-US" sz="1400" b="1" dirty="0">
                <a:solidFill>
                  <a:schemeClr val="accent1"/>
                </a:solidFill>
                <a:latin typeface="Arial" panose="020B0604020202020204" pitchFamily="34" charset="0"/>
                <a:cs typeface="Arial" panose="020B0604020202020204" pitchFamily="34" charset="0"/>
              </a:rPr>
              <a:t>Accents</a:t>
            </a:r>
          </a:p>
        </p:txBody>
      </p:sp>
      <p:sp>
        <p:nvSpPr>
          <p:cNvPr id="29" name="TextBox 28">
            <a:extLst>
              <a:ext uri="{FF2B5EF4-FFF2-40B4-BE49-F238E27FC236}">
                <a16:creationId xmlns:a16="http://schemas.microsoft.com/office/drawing/2014/main" xmlns="" id="{B54A57CC-6153-DB47-8991-4F54018C8354}"/>
              </a:ext>
            </a:extLst>
          </p:cNvPr>
          <p:cNvSpPr txBox="1"/>
          <p:nvPr userDrawn="1"/>
        </p:nvSpPr>
        <p:spPr>
          <a:xfrm>
            <a:off x="407917" y="1196230"/>
            <a:ext cx="1024319" cy="215444"/>
          </a:xfrm>
          <a:prstGeom prst="rect">
            <a:avLst/>
          </a:prstGeom>
          <a:noFill/>
        </p:spPr>
        <p:txBody>
          <a:bodyPr wrap="none" lIns="0" tIns="0" rIns="0" bIns="0" rtlCol="0">
            <a:spAutoFit/>
          </a:bodyPr>
          <a:lstStyle/>
          <a:p>
            <a:r>
              <a:rPr lang="en-US" sz="1400" b="1" dirty="0">
                <a:solidFill>
                  <a:schemeClr val="accent1"/>
                </a:solidFill>
                <a:latin typeface="Arial" panose="020B0604020202020204" pitchFamily="34" charset="0"/>
                <a:cs typeface="Arial" panose="020B0604020202020204" pitchFamily="34" charset="0"/>
              </a:rPr>
              <a:t>Main Colors</a:t>
            </a:r>
          </a:p>
        </p:txBody>
      </p:sp>
      <p:sp>
        <p:nvSpPr>
          <p:cNvPr id="16" name="Text Placeholder 4">
            <a:extLst>
              <a:ext uri="{FF2B5EF4-FFF2-40B4-BE49-F238E27FC236}">
                <a16:creationId xmlns:a16="http://schemas.microsoft.com/office/drawing/2014/main" xmlns="" id="{63E05F01-BBE7-AA41-8466-E349E3D1F2AB}"/>
              </a:ext>
            </a:extLst>
          </p:cNvPr>
          <p:cNvSpPr>
            <a:spLocks noGrp="1"/>
          </p:cNvSpPr>
          <p:nvPr>
            <p:ph type="body" sz="quarter" idx="11" hasCustomPrompt="1"/>
          </p:nvPr>
        </p:nvSpPr>
        <p:spPr>
          <a:xfrm>
            <a:off x="371474" y="6629147"/>
            <a:ext cx="8730297" cy="148979"/>
          </a:xfrm>
        </p:spPr>
        <p:txBody>
          <a:bodyPr lIns="0" tIns="0" rIns="0" bIns="0">
            <a:noAutofit/>
          </a:bodyPr>
          <a:lstStyle>
            <a:lvl1pPr marL="0" indent="0">
              <a:buFontTx/>
              <a:buNone/>
              <a:defRPr sz="700">
                <a:solidFill>
                  <a:schemeClr val="tx2"/>
                </a:solidFill>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dirty="0"/>
              <a:t>Source if required</a:t>
            </a:r>
          </a:p>
        </p:txBody>
      </p:sp>
      <p:sp>
        <p:nvSpPr>
          <p:cNvPr id="18" name="Slide Number Placeholder 10">
            <a:extLst>
              <a:ext uri="{FF2B5EF4-FFF2-40B4-BE49-F238E27FC236}">
                <a16:creationId xmlns:a16="http://schemas.microsoft.com/office/drawing/2014/main" xmlns="" id="{2EE49CB7-F9B3-574A-87E5-F15ABDA9743D}"/>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sp>
        <p:nvSpPr>
          <p:cNvPr id="17" name="Title 1">
            <a:extLst>
              <a:ext uri="{FF2B5EF4-FFF2-40B4-BE49-F238E27FC236}">
                <a16:creationId xmlns:a16="http://schemas.microsoft.com/office/drawing/2014/main" xmlns="" id="{FB609B2F-8D29-784D-B7D6-01EA2EB555C2}"/>
              </a:ext>
            </a:extLst>
          </p:cNvPr>
          <p:cNvSpPr>
            <a:spLocks noGrp="1"/>
          </p:cNvSpPr>
          <p:nvPr>
            <p:ph type="title" hasCustomPrompt="1"/>
          </p:nvPr>
        </p:nvSpPr>
        <p:spPr>
          <a:xfrm>
            <a:off x="371476" y="369022"/>
            <a:ext cx="11087997" cy="612053"/>
          </a:xfrm>
        </p:spPr>
        <p:txBody>
          <a:bodyPr anchor="t">
            <a:noAutofit/>
          </a:bodyPr>
          <a:lstStyle>
            <a:lvl1pPr>
              <a:lnSpc>
                <a:spcPct val="85000"/>
              </a:lnSpc>
              <a:defRPr sz="3400" baseline="0">
                <a:solidFill>
                  <a:schemeClr val="accent1"/>
                </a:solidFill>
              </a:defRPr>
            </a:lvl1pPr>
          </a:lstStyle>
          <a:p>
            <a:r>
              <a:rPr lang="en-US" dirty="0" err="1"/>
              <a:t>Color</a:t>
            </a:r>
            <a:r>
              <a:rPr lang="en-US" dirty="0"/>
              <a:t> </a:t>
            </a:r>
            <a:r>
              <a:rPr lang="en-US"/>
              <a:t>style guide</a:t>
            </a:r>
            <a:endParaRPr lang="en-US" dirty="0"/>
          </a:p>
        </p:txBody>
      </p:sp>
    </p:spTree>
    <p:extLst>
      <p:ext uri="{BB962C8B-B14F-4D97-AF65-F5344CB8AC3E}">
        <p14:creationId xmlns:p14="http://schemas.microsoft.com/office/powerpoint/2010/main" val="559573973"/>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bg>
      <p:bgPr>
        <a:solidFill>
          <a:schemeClr val="accent1"/>
        </a:solidFill>
        <a:effectLst/>
      </p:bgPr>
    </p:bg>
    <p:spTree>
      <p:nvGrpSpPr>
        <p:cNvPr id="1" name=""/>
        <p:cNvGrpSpPr/>
        <p:nvPr/>
      </p:nvGrpSpPr>
      <p:grpSpPr>
        <a:xfrm>
          <a:off x="0" y="0"/>
          <a:ext cx="0" cy="0"/>
          <a:chOff x="0" y="0"/>
          <a:chExt cx="0" cy="0"/>
        </a:xfrm>
      </p:grpSpPr>
      <p:pic>
        <p:nvPicPr>
          <p:cNvPr id="11" name="Picture Placeholder 15">
            <a:extLst>
              <a:ext uri="{FF2B5EF4-FFF2-40B4-BE49-F238E27FC236}">
                <a16:creationId xmlns:a16="http://schemas.microsoft.com/office/drawing/2014/main" xmlns="" id="{B1152827-AA02-814C-83AC-ADF53849495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 y="0"/>
            <a:ext cx="11820523" cy="5545683"/>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pic>
      <p:sp>
        <p:nvSpPr>
          <p:cNvPr id="3" name="Subtitle 2">
            <a:extLst>
              <a:ext uri="{FF2B5EF4-FFF2-40B4-BE49-F238E27FC236}">
                <a16:creationId xmlns:a16="http://schemas.microsoft.com/office/drawing/2014/main" xmlns="" id="{DD40ED0C-EA40-7043-8563-5D898F005F2D}"/>
              </a:ext>
            </a:extLst>
          </p:cNvPr>
          <p:cNvSpPr>
            <a:spLocks noGrp="1"/>
          </p:cNvSpPr>
          <p:nvPr>
            <p:ph type="subTitle" idx="1" hasCustomPrompt="1"/>
          </p:nvPr>
        </p:nvSpPr>
        <p:spPr>
          <a:xfrm>
            <a:off x="370714" y="170211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8" name="Title 1">
            <a:extLst>
              <a:ext uri="{FF2B5EF4-FFF2-40B4-BE49-F238E27FC236}">
                <a16:creationId xmlns:a16="http://schemas.microsoft.com/office/drawing/2014/main" xmlns="" id="{6FD126D1-3073-2F47-B08D-F21BFCB871F7}"/>
              </a:ext>
            </a:extLst>
          </p:cNvPr>
          <p:cNvSpPr>
            <a:spLocks noGrp="1"/>
          </p:cNvSpPr>
          <p:nvPr>
            <p:ph type="ctrTitle" hasCustomPrompt="1"/>
          </p:nvPr>
        </p:nvSpPr>
        <p:spPr>
          <a:xfrm>
            <a:off x="370714" y="368300"/>
            <a:ext cx="4942517" cy="1155700"/>
          </a:xfrm>
        </p:spPr>
        <p:txBody>
          <a:bodyPr anchor="t">
            <a:noAutofit/>
          </a:bodyPr>
          <a:lstStyle>
            <a:lvl1pPr algn="l">
              <a:lnSpc>
                <a:spcPct val="85000"/>
              </a:lnSpc>
              <a:defRPr sz="4400">
                <a:solidFill>
                  <a:schemeClr val="tx2"/>
                </a:solidFill>
              </a:defRPr>
            </a:lvl1pPr>
          </a:lstStyle>
          <a:p>
            <a:r>
              <a:rPr lang="en-US" dirty="0" err="1"/>
              <a:t>Truist</a:t>
            </a:r>
            <a:r>
              <a:rPr lang="en-US" dirty="0"/>
              <a:t> presentation title here</a:t>
            </a:r>
          </a:p>
        </p:txBody>
      </p:sp>
      <p:pic>
        <p:nvPicPr>
          <p:cNvPr id="9" name="Graphic 8">
            <a:extLst>
              <a:ext uri="{FF2B5EF4-FFF2-40B4-BE49-F238E27FC236}">
                <a16:creationId xmlns:a16="http://schemas.microsoft.com/office/drawing/2014/main" xmlns="" id="{5BC18DE0-494E-2E4A-9B97-DFF05E3F50CB}"/>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70714" y="6123608"/>
            <a:ext cx="1540636" cy="366092"/>
          </a:xfrm>
          <a:prstGeom prst="rect">
            <a:avLst/>
          </a:prstGeom>
        </p:spPr>
      </p:pic>
      <p:sp>
        <p:nvSpPr>
          <p:cNvPr id="10" name="Rectangle 9">
            <a:extLst>
              <a:ext uri="{FF2B5EF4-FFF2-40B4-BE49-F238E27FC236}">
                <a16:creationId xmlns:a16="http://schemas.microsoft.com/office/drawing/2014/main" xmlns="" id="{7EFB30DD-00F5-DD4A-A716-AAF997FC384C}"/>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5A9E7032-DA20-0247-8874-712935FCA169}"/>
              </a:ext>
            </a:extLst>
          </p:cNvPr>
          <p:cNvSpPr txBox="1"/>
          <p:nvPr userDrawn="1"/>
        </p:nvSpPr>
        <p:spPr>
          <a:xfrm>
            <a:off x="-2308485" y="981075"/>
            <a:ext cx="1738859" cy="187743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255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bg>
      <p:bgPr>
        <a:solidFill>
          <a:schemeClr val="accent1"/>
        </a:solidFill>
        <a:effectLst/>
      </p:bgPr>
    </p:bg>
    <p:spTree>
      <p:nvGrpSpPr>
        <p:cNvPr id="1" name=""/>
        <p:cNvGrpSpPr/>
        <p:nvPr/>
      </p:nvGrpSpPr>
      <p:grpSpPr>
        <a:xfrm>
          <a:off x="0" y="0"/>
          <a:ext cx="0" cy="0"/>
          <a:chOff x="0" y="0"/>
          <a:chExt cx="0" cy="0"/>
        </a:xfrm>
      </p:grpSpPr>
      <p:pic>
        <p:nvPicPr>
          <p:cNvPr id="11" name="Picture Placeholder 20">
            <a:extLst>
              <a:ext uri="{FF2B5EF4-FFF2-40B4-BE49-F238E27FC236}">
                <a16:creationId xmlns:a16="http://schemas.microsoft.com/office/drawing/2014/main" xmlns="" id="{AB683BA0-4C38-074B-99D6-C8FA70F9AB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1820525" cy="5545684"/>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pic>
      <p:sp>
        <p:nvSpPr>
          <p:cNvPr id="2" name="Rectangle 1">
            <a:extLst>
              <a:ext uri="{FF2B5EF4-FFF2-40B4-BE49-F238E27FC236}">
                <a16:creationId xmlns:a16="http://schemas.microsoft.com/office/drawing/2014/main" xmlns="" id="{87FF4792-C793-A546-BE01-A11E45FDAEC5}"/>
              </a:ext>
            </a:extLst>
          </p:cNvPr>
          <p:cNvSpPr/>
          <p:nvPr userDrawn="1"/>
        </p:nvSpPr>
        <p:spPr>
          <a:xfrm>
            <a:off x="8963197" y="5554708"/>
            <a:ext cx="3039506" cy="11637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xmlns="" id="{86CB2F1F-52BD-A444-ABE8-D7A9929E6DF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370714" y="6123608"/>
            <a:ext cx="1540636" cy="366092"/>
          </a:xfrm>
          <a:prstGeom prst="rect">
            <a:avLst/>
          </a:prstGeom>
        </p:spPr>
      </p:pic>
      <p:sp>
        <p:nvSpPr>
          <p:cNvPr id="13" name="Subtitle 2">
            <a:extLst>
              <a:ext uri="{FF2B5EF4-FFF2-40B4-BE49-F238E27FC236}">
                <a16:creationId xmlns:a16="http://schemas.microsoft.com/office/drawing/2014/main" xmlns="" id="{F7F3B643-4F3E-6041-9C3F-7519333318AF}"/>
              </a:ext>
            </a:extLst>
          </p:cNvPr>
          <p:cNvSpPr>
            <a:spLocks noGrp="1"/>
          </p:cNvSpPr>
          <p:nvPr>
            <p:ph type="subTitle" idx="1" hasCustomPrompt="1"/>
          </p:nvPr>
        </p:nvSpPr>
        <p:spPr>
          <a:xfrm>
            <a:off x="370714" y="228123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14" name="Title 1">
            <a:extLst>
              <a:ext uri="{FF2B5EF4-FFF2-40B4-BE49-F238E27FC236}">
                <a16:creationId xmlns:a16="http://schemas.microsoft.com/office/drawing/2014/main" xmlns="" id="{2038B695-7739-DB4B-9EA5-35240F5B7839}"/>
              </a:ext>
            </a:extLst>
          </p:cNvPr>
          <p:cNvSpPr>
            <a:spLocks noGrp="1"/>
          </p:cNvSpPr>
          <p:nvPr>
            <p:ph type="ctrTitle" hasCustomPrompt="1"/>
          </p:nvPr>
        </p:nvSpPr>
        <p:spPr>
          <a:xfrm>
            <a:off x="371475" y="368300"/>
            <a:ext cx="4942517" cy="1805940"/>
          </a:xfrm>
        </p:spPr>
        <p:txBody>
          <a:bodyPr anchor="t">
            <a:noAutofit/>
          </a:bodyPr>
          <a:lstStyle>
            <a:lvl1pPr algn="l">
              <a:lnSpc>
                <a:spcPct val="85000"/>
              </a:lnSpc>
              <a:defRPr sz="4400">
                <a:solidFill>
                  <a:schemeClr val="tx2"/>
                </a:solidFill>
              </a:defRPr>
            </a:lvl1pPr>
          </a:lstStyle>
          <a:p>
            <a:r>
              <a:rPr lang="en-US" dirty="0" err="1"/>
              <a:t>Truist</a:t>
            </a:r>
            <a:r>
              <a:rPr lang="en-US" dirty="0"/>
              <a:t> </a:t>
            </a:r>
            <a:br>
              <a:rPr lang="en-US" dirty="0"/>
            </a:br>
            <a:r>
              <a:rPr lang="en-US" dirty="0"/>
              <a:t>presentation </a:t>
            </a:r>
            <a:br>
              <a:rPr lang="en-US" dirty="0"/>
            </a:br>
            <a:r>
              <a:rPr lang="en-US" dirty="0"/>
              <a:t>title here</a:t>
            </a:r>
          </a:p>
        </p:txBody>
      </p:sp>
      <p:sp>
        <p:nvSpPr>
          <p:cNvPr id="8" name="Rectangle 7">
            <a:extLst>
              <a:ext uri="{FF2B5EF4-FFF2-40B4-BE49-F238E27FC236}">
                <a16:creationId xmlns:a16="http://schemas.microsoft.com/office/drawing/2014/main" xmlns="" id="{208E410B-AECA-DA47-9037-F01B0A672387}"/>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C473A046-2972-CB45-AFF2-3589A03CEF7D}"/>
              </a:ext>
            </a:extLst>
          </p:cNvPr>
          <p:cNvSpPr txBox="1"/>
          <p:nvPr userDrawn="1"/>
        </p:nvSpPr>
        <p:spPr>
          <a:xfrm>
            <a:off x="-2308485" y="981075"/>
            <a:ext cx="1738859" cy="187743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There are alternative ‘pre-selected’ images in this slide format available in the slide master. Click ‘Layout’ to view these </a:t>
            </a:r>
            <a:endParaRPr lang="en-US" sz="12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71317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xmlns="" id="{89730168-E1F3-1749-B5ED-F454CD534EDA}"/>
              </a:ext>
            </a:extLst>
          </p:cNvPr>
          <p:cNvSpPr>
            <a:spLocks noGrp="1"/>
          </p:cNvSpPr>
          <p:nvPr>
            <p:ph type="pic" sz="quarter" idx="10" hasCustomPrompt="1"/>
          </p:nvPr>
        </p:nvSpPr>
        <p:spPr>
          <a:xfrm>
            <a:off x="-759" y="0"/>
            <a:ext cx="11821284" cy="554604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txBody>
          <a:bodyPr wrap="square" tIns="396000">
            <a:noAutofit/>
          </a:bodyPr>
          <a:lstStyle>
            <a:lvl1pPr marL="0" indent="0" algn="ctr">
              <a:buFontTx/>
              <a:buNone/>
              <a:defRPr sz="2000" b="1">
                <a:solidFill>
                  <a:schemeClr val="bg1"/>
                </a:solidFill>
              </a:defRPr>
            </a:lvl1pPr>
          </a:lstStyle>
          <a:p>
            <a:r>
              <a:rPr lang="en-US" dirty="0"/>
              <a:t>Click icon to insert image</a:t>
            </a:r>
          </a:p>
        </p:txBody>
      </p:sp>
      <p:sp>
        <p:nvSpPr>
          <p:cNvPr id="5" name="Subtitle 2">
            <a:extLst>
              <a:ext uri="{FF2B5EF4-FFF2-40B4-BE49-F238E27FC236}">
                <a16:creationId xmlns:a16="http://schemas.microsoft.com/office/drawing/2014/main" xmlns="" id="{3F85A287-F74F-7747-B16A-938E742C493D}"/>
              </a:ext>
            </a:extLst>
          </p:cNvPr>
          <p:cNvSpPr>
            <a:spLocks noGrp="1"/>
          </p:cNvSpPr>
          <p:nvPr>
            <p:ph type="subTitle" idx="1" hasCustomPrompt="1"/>
          </p:nvPr>
        </p:nvSpPr>
        <p:spPr>
          <a:xfrm>
            <a:off x="370714" y="175291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6" name="Title 1">
            <a:extLst>
              <a:ext uri="{FF2B5EF4-FFF2-40B4-BE49-F238E27FC236}">
                <a16:creationId xmlns:a16="http://schemas.microsoft.com/office/drawing/2014/main" xmlns="" id="{6E7F7EF3-C858-714E-A58A-26CB3B6E82F9}"/>
              </a:ext>
            </a:extLst>
          </p:cNvPr>
          <p:cNvSpPr>
            <a:spLocks noGrp="1"/>
          </p:cNvSpPr>
          <p:nvPr>
            <p:ph type="ctrTitle" hasCustomPrompt="1"/>
          </p:nvPr>
        </p:nvSpPr>
        <p:spPr>
          <a:xfrm>
            <a:off x="370714" y="451803"/>
            <a:ext cx="4942517" cy="1204277"/>
          </a:xfrm>
        </p:spPr>
        <p:txBody>
          <a:bodyPr anchor="t">
            <a:noAutofit/>
          </a:bodyPr>
          <a:lstStyle>
            <a:lvl1pPr algn="l">
              <a:lnSpc>
                <a:spcPct val="85000"/>
              </a:lnSpc>
              <a:defRPr sz="4400">
                <a:solidFill>
                  <a:schemeClr val="tx2"/>
                </a:solidFill>
              </a:defRPr>
            </a:lvl1pPr>
          </a:lstStyle>
          <a:p>
            <a:r>
              <a:rPr lang="en-US" dirty="0" err="1"/>
              <a:t>Truist</a:t>
            </a:r>
            <a:r>
              <a:rPr lang="en-US" dirty="0"/>
              <a:t> presentation title here</a:t>
            </a:r>
          </a:p>
        </p:txBody>
      </p:sp>
      <p:sp>
        <p:nvSpPr>
          <p:cNvPr id="8" name="Rectangle 7">
            <a:extLst>
              <a:ext uri="{FF2B5EF4-FFF2-40B4-BE49-F238E27FC236}">
                <a16:creationId xmlns:a16="http://schemas.microsoft.com/office/drawing/2014/main" xmlns="" id="{D1332993-82E3-8547-B073-709C8EDD6474}"/>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6C723CA4-5B22-A643-A675-A406B33440DB}"/>
              </a:ext>
            </a:extLst>
          </p:cNvPr>
          <p:cNvSpPr txBox="1"/>
          <p:nvPr userDrawn="1"/>
        </p:nvSpPr>
        <p:spPr>
          <a:xfrm>
            <a:off x="-2308485" y="981075"/>
            <a:ext cx="1738859" cy="280076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When inserting custom photography we suggest using the white core shape frame when the image is dark in tone, and the Truist purple frame when the image is light in overall tone. (Click ‘Layout’ to select preferred frame)</a:t>
            </a:r>
            <a:endParaRPr lang="en-US" sz="1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84727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sp>
        <p:nvSpPr>
          <p:cNvPr id="49" name="Picture Placeholder 48">
            <a:extLst>
              <a:ext uri="{FF2B5EF4-FFF2-40B4-BE49-F238E27FC236}">
                <a16:creationId xmlns:a16="http://schemas.microsoft.com/office/drawing/2014/main" xmlns="" id="{89730168-E1F3-1749-B5ED-F454CD534EDA}"/>
              </a:ext>
            </a:extLst>
          </p:cNvPr>
          <p:cNvSpPr>
            <a:spLocks noGrp="1"/>
          </p:cNvSpPr>
          <p:nvPr>
            <p:ph type="pic" sz="quarter" idx="10" hasCustomPrompt="1"/>
          </p:nvPr>
        </p:nvSpPr>
        <p:spPr>
          <a:xfrm>
            <a:off x="-759" y="0"/>
            <a:ext cx="11821284" cy="554604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txBody>
          <a:bodyPr wrap="square" tIns="396000">
            <a:noAutofit/>
          </a:bodyPr>
          <a:lstStyle>
            <a:lvl1pPr marL="0" indent="0" algn="ctr">
              <a:buFontTx/>
              <a:buNone/>
              <a:defRPr sz="2000" b="1">
                <a:solidFill>
                  <a:schemeClr val="bg1"/>
                </a:solidFill>
              </a:defRPr>
            </a:lvl1pPr>
          </a:lstStyle>
          <a:p>
            <a:r>
              <a:rPr lang="en-US" dirty="0"/>
              <a:t>Click icon to insert image</a:t>
            </a:r>
          </a:p>
        </p:txBody>
      </p:sp>
      <p:sp>
        <p:nvSpPr>
          <p:cNvPr id="5" name="Subtitle 2">
            <a:extLst>
              <a:ext uri="{FF2B5EF4-FFF2-40B4-BE49-F238E27FC236}">
                <a16:creationId xmlns:a16="http://schemas.microsoft.com/office/drawing/2014/main" xmlns="" id="{3F85A287-F74F-7747-B16A-938E742C493D}"/>
              </a:ext>
            </a:extLst>
          </p:cNvPr>
          <p:cNvSpPr>
            <a:spLocks noGrp="1"/>
          </p:cNvSpPr>
          <p:nvPr>
            <p:ph type="subTitle" idx="1" hasCustomPrompt="1"/>
          </p:nvPr>
        </p:nvSpPr>
        <p:spPr>
          <a:xfrm>
            <a:off x="370714" y="175291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6" name="Title 1">
            <a:extLst>
              <a:ext uri="{FF2B5EF4-FFF2-40B4-BE49-F238E27FC236}">
                <a16:creationId xmlns:a16="http://schemas.microsoft.com/office/drawing/2014/main" xmlns="" id="{6E7F7EF3-C858-714E-A58A-26CB3B6E82F9}"/>
              </a:ext>
            </a:extLst>
          </p:cNvPr>
          <p:cNvSpPr>
            <a:spLocks noGrp="1"/>
          </p:cNvSpPr>
          <p:nvPr>
            <p:ph type="ctrTitle" hasCustomPrompt="1"/>
          </p:nvPr>
        </p:nvSpPr>
        <p:spPr>
          <a:xfrm>
            <a:off x="370714" y="451803"/>
            <a:ext cx="4942517" cy="1204277"/>
          </a:xfrm>
        </p:spPr>
        <p:txBody>
          <a:bodyPr anchor="t">
            <a:noAutofit/>
          </a:bodyPr>
          <a:lstStyle>
            <a:lvl1pPr algn="l">
              <a:lnSpc>
                <a:spcPct val="85000"/>
              </a:lnSpc>
              <a:defRPr sz="4400">
                <a:solidFill>
                  <a:schemeClr val="bg1"/>
                </a:solidFill>
              </a:defRPr>
            </a:lvl1pPr>
          </a:lstStyle>
          <a:p>
            <a:r>
              <a:rPr lang="en-US" dirty="0" err="1"/>
              <a:t>Truist</a:t>
            </a:r>
            <a:r>
              <a:rPr lang="en-US" dirty="0"/>
              <a:t> presentation title here</a:t>
            </a:r>
          </a:p>
        </p:txBody>
      </p:sp>
      <p:sp>
        <p:nvSpPr>
          <p:cNvPr id="8" name="Rectangle 7">
            <a:extLst>
              <a:ext uri="{FF2B5EF4-FFF2-40B4-BE49-F238E27FC236}">
                <a16:creationId xmlns:a16="http://schemas.microsoft.com/office/drawing/2014/main" xmlns="" id="{91488E48-7DA0-CE42-8DF3-83DD21494F1C}"/>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xmlns="" id="{0799FF31-05F1-E74F-8A3B-860B8FE8C0F7}"/>
              </a:ext>
            </a:extLst>
          </p:cNvPr>
          <p:cNvSpPr txBox="1"/>
          <p:nvPr userDrawn="1"/>
        </p:nvSpPr>
        <p:spPr>
          <a:xfrm>
            <a:off x="-2308485" y="981075"/>
            <a:ext cx="1738859" cy="280076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When inserting custom photography we suggest using the white core shape frame when the image is dark in tone, and the Truist purple frame when the image is light in overall tone. (Click ‘Layout’ to select preferred frame)</a:t>
            </a:r>
            <a:endParaRPr lang="en-US" sz="12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tx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tx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02349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9">
    <p:bg>
      <p:bgPr>
        <a:solidFill>
          <a:schemeClr val="accent1"/>
        </a:solidFill>
        <a:effectLst/>
      </p:bgPr>
    </p:bg>
    <p:spTree>
      <p:nvGrpSpPr>
        <p:cNvPr id="1" name=""/>
        <p:cNvGrpSpPr/>
        <p:nvPr/>
      </p:nvGrpSpPr>
      <p:grpSpPr>
        <a:xfrm>
          <a:off x="0" y="0"/>
          <a:ext cx="0" cy="0"/>
          <a:chOff x="0" y="0"/>
          <a:chExt cx="0" cy="0"/>
        </a:xfrm>
      </p:grpSpPr>
      <p:sp>
        <p:nvSpPr>
          <p:cNvPr id="10" name="Picture Placeholder 48">
            <a:extLst>
              <a:ext uri="{FF2B5EF4-FFF2-40B4-BE49-F238E27FC236}">
                <a16:creationId xmlns:a16="http://schemas.microsoft.com/office/drawing/2014/main" xmlns="" id="{FE92F4E1-F8D5-5841-882D-6EE415B2F8A5}"/>
              </a:ext>
            </a:extLst>
          </p:cNvPr>
          <p:cNvSpPr>
            <a:spLocks noGrp="1"/>
          </p:cNvSpPr>
          <p:nvPr>
            <p:ph type="pic" sz="quarter" idx="10" hasCustomPrompt="1"/>
          </p:nvPr>
        </p:nvSpPr>
        <p:spPr>
          <a:xfrm>
            <a:off x="0" y="0"/>
            <a:ext cx="11821284" cy="5546040"/>
          </a:xfrm>
          <a:custGeom>
            <a:avLst/>
            <a:gdLst>
              <a:gd name="connsiteX0" fmla="*/ 0 w 11784013"/>
              <a:gd name="connsiteY0" fmla="*/ 0 h 5528554"/>
              <a:gd name="connsiteX1" fmla="*/ 11784013 w 11784013"/>
              <a:gd name="connsiteY1" fmla="*/ 0 h 5528554"/>
              <a:gd name="connsiteX2" fmla="*/ 11784013 w 11784013"/>
              <a:gd name="connsiteY2" fmla="*/ 4335474 h 5528554"/>
              <a:gd name="connsiteX3" fmla="*/ 10590933 w 11784013"/>
              <a:gd name="connsiteY3" fmla="*/ 5528554 h 5528554"/>
              <a:gd name="connsiteX4" fmla="*/ 0 w 11784013"/>
              <a:gd name="connsiteY4" fmla="*/ 5528554 h 55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84013" h="5528554">
                <a:moveTo>
                  <a:pt x="0" y="0"/>
                </a:moveTo>
                <a:lnTo>
                  <a:pt x="11784013" y="0"/>
                </a:lnTo>
                <a:lnTo>
                  <a:pt x="11784013" y="4335474"/>
                </a:lnTo>
                <a:cubicBezTo>
                  <a:pt x="11784013" y="5081999"/>
                  <a:pt x="11335755" y="5528554"/>
                  <a:pt x="10590933" y="5528554"/>
                </a:cubicBezTo>
                <a:lnTo>
                  <a:pt x="0" y="5528554"/>
                </a:lnTo>
                <a:close/>
              </a:path>
            </a:pathLst>
          </a:custGeom>
          <a:solidFill>
            <a:srgbClr val="7F7F7F"/>
          </a:solidFill>
        </p:spPr>
        <p:txBody>
          <a:bodyPr wrap="square" tIns="396000">
            <a:noAutofit/>
          </a:bodyPr>
          <a:lstStyle>
            <a:lvl1pPr marL="0" indent="0" algn="ctr">
              <a:buFontTx/>
              <a:buNone/>
              <a:defRPr sz="2000" b="1">
                <a:solidFill>
                  <a:schemeClr val="bg1"/>
                </a:solidFill>
              </a:defRPr>
            </a:lvl1pPr>
          </a:lstStyle>
          <a:p>
            <a:r>
              <a:rPr lang="en-US" dirty="0"/>
              <a:t>Click icon to insert image</a:t>
            </a:r>
          </a:p>
        </p:txBody>
      </p:sp>
      <p:pic>
        <p:nvPicPr>
          <p:cNvPr id="6" name="Graphic 5">
            <a:extLst>
              <a:ext uri="{FF2B5EF4-FFF2-40B4-BE49-F238E27FC236}">
                <a16:creationId xmlns:a16="http://schemas.microsoft.com/office/drawing/2014/main" xmlns="" id="{1F55E5E6-54AE-884F-AD50-2DF254F7A33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70714" y="6123608"/>
            <a:ext cx="1540636" cy="366092"/>
          </a:xfrm>
          <a:prstGeom prst="rect">
            <a:avLst/>
          </a:prstGeom>
        </p:spPr>
      </p:pic>
      <p:sp>
        <p:nvSpPr>
          <p:cNvPr id="8" name="Subtitle 2">
            <a:extLst>
              <a:ext uri="{FF2B5EF4-FFF2-40B4-BE49-F238E27FC236}">
                <a16:creationId xmlns:a16="http://schemas.microsoft.com/office/drawing/2014/main" xmlns="" id="{7AAA76AD-F964-BC4D-9FB8-70657FBC6102}"/>
              </a:ext>
            </a:extLst>
          </p:cNvPr>
          <p:cNvSpPr>
            <a:spLocks noGrp="1"/>
          </p:cNvSpPr>
          <p:nvPr>
            <p:ph type="subTitle" idx="1" hasCustomPrompt="1"/>
          </p:nvPr>
        </p:nvSpPr>
        <p:spPr>
          <a:xfrm>
            <a:off x="370714" y="1752918"/>
            <a:ext cx="4942517" cy="1655762"/>
          </a:xfrm>
        </p:spPr>
        <p:txBody>
          <a:bodyPr anchor="t">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2D1A4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date, Version Number</a:t>
            </a:r>
          </a:p>
        </p:txBody>
      </p:sp>
      <p:sp>
        <p:nvSpPr>
          <p:cNvPr id="9" name="Title 1">
            <a:extLst>
              <a:ext uri="{FF2B5EF4-FFF2-40B4-BE49-F238E27FC236}">
                <a16:creationId xmlns:a16="http://schemas.microsoft.com/office/drawing/2014/main" xmlns="" id="{5FBDB9B5-FF58-0249-B992-85A30EF4FA9D}"/>
              </a:ext>
            </a:extLst>
          </p:cNvPr>
          <p:cNvSpPr>
            <a:spLocks noGrp="1"/>
          </p:cNvSpPr>
          <p:nvPr>
            <p:ph type="ctrTitle" hasCustomPrompt="1"/>
          </p:nvPr>
        </p:nvSpPr>
        <p:spPr>
          <a:xfrm>
            <a:off x="370714" y="451803"/>
            <a:ext cx="4942517" cy="1255077"/>
          </a:xfrm>
        </p:spPr>
        <p:txBody>
          <a:bodyPr anchor="t">
            <a:noAutofit/>
          </a:bodyPr>
          <a:lstStyle>
            <a:lvl1pPr algn="l">
              <a:lnSpc>
                <a:spcPct val="85000"/>
              </a:lnSpc>
              <a:defRPr sz="4400">
                <a:solidFill>
                  <a:schemeClr val="tx2"/>
                </a:solidFill>
              </a:defRPr>
            </a:lvl1pPr>
          </a:lstStyle>
          <a:p>
            <a:r>
              <a:rPr lang="en-US" dirty="0" err="1"/>
              <a:t>Truist</a:t>
            </a:r>
            <a:r>
              <a:rPr lang="en-US" dirty="0"/>
              <a:t> presentation title here</a:t>
            </a:r>
          </a:p>
        </p:txBody>
      </p:sp>
      <p:sp>
        <p:nvSpPr>
          <p:cNvPr id="11" name="Rectangle 10">
            <a:extLst>
              <a:ext uri="{FF2B5EF4-FFF2-40B4-BE49-F238E27FC236}">
                <a16:creationId xmlns:a16="http://schemas.microsoft.com/office/drawing/2014/main" xmlns="" id="{E43B23DD-3A7D-B94A-A732-D5475A7DF048}"/>
              </a:ext>
            </a:extLst>
          </p:cNvPr>
          <p:cNvSpPr/>
          <p:nvPr userDrawn="1"/>
        </p:nvSpPr>
        <p:spPr>
          <a:xfrm>
            <a:off x="-2413416" y="981075"/>
            <a:ext cx="2068642" cy="38457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xmlns="" id="{459D7E17-FE1C-6245-86D8-1DAD1D0F31B6}"/>
              </a:ext>
            </a:extLst>
          </p:cNvPr>
          <p:cNvSpPr txBox="1"/>
          <p:nvPr userDrawn="1"/>
        </p:nvSpPr>
        <p:spPr>
          <a:xfrm>
            <a:off x="-2308485" y="981075"/>
            <a:ext cx="1738859" cy="2800767"/>
          </a:xfrm>
          <a:prstGeom prst="rect">
            <a:avLst/>
          </a:prstGeom>
          <a:noFill/>
        </p:spPr>
        <p:txBody>
          <a:bodyPr wrap="square" rtlCol="0">
            <a:spAutoFit/>
          </a:bodyPr>
          <a:lstStyle/>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2000" b="1" i="0" u="none" strike="noStrike" kern="1200" dirty="0">
                <a:solidFill>
                  <a:schemeClr val="bg1"/>
                </a:solidFill>
                <a:effectLst/>
                <a:latin typeface="Arial" panose="020B0604020202020204" pitchFamily="34" charset="0"/>
                <a:ea typeface="+mn-ea"/>
                <a:cs typeface="Arial" panose="020B0604020202020204" pitchFamily="34" charset="0"/>
              </a:rPr>
              <a:t>NOTE: </a:t>
            </a:r>
          </a:p>
          <a:p>
            <a:endParaRPr lang="en-US" sz="1200" b="0" i="0" u="none" strike="noStrike" kern="1200" dirty="0">
              <a:solidFill>
                <a:schemeClr val="bg1"/>
              </a:solidFill>
              <a:effectLst/>
              <a:latin typeface="Arial" panose="020B0604020202020204" pitchFamily="34" charset="0"/>
              <a:ea typeface="+mn-ea"/>
              <a:cs typeface="Arial" panose="020B0604020202020204" pitchFamily="34" charset="0"/>
            </a:endParaRPr>
          </a:p>
          <a:p>
            <a:r>
              <a:rPr lang="en-US" sz="1200" b="0" i="0" u="none" strike="noStrike" kern="1200" dirty="0">
                <a:solidFill>
                  <a:schemeClr val="bg1"/>
                </a:solidFill>
                <a:effectLst/>
                <a:latin typeface="Arial" panose="020B0604020202020204" pitchFamily="34" charset="0"/>
                <a:ea typeface="+mn-ea"/>
                <a:cs typeface="Arial" panose="020B0604020202020204" pitchFamily="34" charset="0"/>
              </a:rPr>
              <a:t>When inserting custom photography we suggest using the white core shape frame when the image is dark in tone, and the Truist purple frame when the image is light in overall tone. (Click ‘Layout’ to select preferred frame)</a:t>
            </a:r>
            <a:endParaRPr lang="en-US" sz="12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49100FF5-66CB-C343-B259-9CD3D7594852}"/>
              </a:ext>
            </a:extLst>
          </p:cNvPr>
          <p:cNvSpPr txBox="1"/>
          <p:nvPr userDrawn="1"/>
        </p:nvSpPr>
        <p:spPr>
          <a:xfrm>
            <a:off x="6783860" y="6384891"/>
            <a:ext cx="5000153" cy="107722"/>
          </a:xfrm>
          <a:prstGeom prst="rect">
            <a:avLst/>
          </a:prstGeom>
          <a:noFill/>
        </p:spPr>
        <p:txBody>
          <a:bodyPr wrap="square" lIns="0" tIns="0" rIns="0" bIns="0" rtlCol="0" anchor="b">
            <a:spAutoFit/>
          </a:bodyPr>
          <a:lstStyle/>
          <a:p>
            <a:pPr algn="r"/>
            <a:r>
              <a:rPr lang="en-US" sz="700" b="0" i="0" kern="1200" dirty="0">
                <a:solidFill>
                  <a:schemeClr val="bg1"/>
                </a:solidFill>
                <a:effectLst/>
                <a:latin typeface="Arial" panose="020B0604020202020204" pitchFamily="34" charset="0"/>
                <a:ea typeface="+mn-ea"/>
                <a:cs typeface="Arial" panose="020B0604020202020204" pitchFamily="34" charset="0"/>
              </a:rPr>
              <a:t>© 2020 Truist Financial Corporation.</a:t>
            </a:r>
            <a:r>
              <a:rPr lang="en-US" sz="700" b="0" i="0" kern="1200" baseline="0" dirty="0">
                <a:solidFill>
                  <a:schemeClr val="bg1"/>
                </a:solidFill>
                <a:effectLst/>
                <a:latin typeface="Arial" panose="020B0604020202020204" pitchFamily="34" charset="0"/>
                <a:ea typeface="+mn-ea"/>
                <a:cs typeface="Arial" panose="020B0604020202020204" pitchFamily="34" charset="0"/>
              </a:rPr>
              <a:t> Truist, Truist purple, and the Truist logo are service marks of Truist Financial Corporation.</a:t>
            </a:r>
            <a:endParaRPr lang="en-US" sz="700" b="0" i="0" kern="1200" dirty="0">
              <a:solidFill>
                <a:schemeClr val="bg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2791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2487573-0CCF-1444-89ED-4F5872DE89CD}"/>
              </a:ext>
            </a:extLst>
          </p:cNvPr>
          <p:cNvSpPr>
            <a:spLocks noGrp="1"/>
          </p:cNvSpPr>
          <p:nvPr>
            <p:ph type="title"/>
          </p:nvPr>
        </p:nvSpPr>
        <p:spPr>
          <a:xfrm>
            <a:off x="371475" y="375684"/>
            <a:ext cx="10515600" cy="1325563"/>
          </a:xfrm>
          <a:prstGeom prst="rect">
            <a:avLst/>
          </a:prstGeom>
        </p:spPr>
        <p:txBody>
          <a:bodyPr vert="horz" lIns="0" tIns="0" rIns="0" bIns="0" rtlCol="0" anchor="t">
            <a:normAutofit/>
          </a:bodyPr>
          <a:lstStyle/>
          <a:p>
            <a:r>
              <a:rPr lang="en-GB" dirty="0" err="1"/>
              <a:t>Truist</a:t>
            </a:r>
            <a:r>
              <a:rPr lang="en-GB" dirty="0"/>
              <a:t> presentation title here</a:t>
            </a:r>
            <a:endParaRPr lang="en-US" dirty="0"/>
          </a:p>
        </p:txBody>
      </p:sp>
      <p:sp>
        <p:nvSpPr>
          <p:cNvPr id="3" name="Text Placeholder 2">
            <a:extLst>
              <a:ext uri="{FF2B5EF4-FFF2-40B4-BE49-F238E27FC236}">
                <a16:creationId xmlns:a16="http://schemas.microsoft.com/office/drawing/2014/main" xmlns="" id="{CEDC37B9-4743-FB41-8BB2-9D206D0F198D}"/>
              </a:ext>
            </a:extLst>
          </p:cNvPr>
          <p:cNvSpPr>
            <a:spLocks noGrp="1"/>
          </p:cNvSpPr>
          <p:nvPr>
            <p:ph type="body" idx="1"/>
          </p:nvPr>
        </p:nvSpPr>
        <p:spPr>
          <a:xfrm>
            <a:off x="371475" y="1825625"/>
            <a:ext cx="10515600" cy="4207916"/>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a:t>
            </a:r>
          </a:p>
          <a:p>
            <a:pPr lvl="6"/>
            <a:r>
              <a:rPr lang="en-GB" dirty="0"/>
              <a:t>Seventh</a:t>
            </a:r>
          </a:p>
          <a:p>
            <a:pPr lvl="7"/>
            <a:r>
              <a:rPr lang="en-GB" dirty="0"/>
              <a:t>Eighth</a:t>
            </a:r>
          </a:p>
          <a:p>
            <a:pPr lvl="8"/>
            <a:r>
              <a:rPr lang="en-GB" dirty="0"/>
              <a:t>FINAL</a:t>
            </a:r>
          </a:p>
          <a:p>
            <a:pPr lvl="8"/>
            <a:endParaRPr lang="en-GB" dirty="0"/>
          </a:p>
        </p:txBody>
      </p:sp>
      <p:sp>
        <p:nvSpPr>
          <p:cNvPr id="11" name="Slide Number Placeholder 10">
            <a:extLst>
              <a:ext uri="{FF2B5EF4-FFF2-40B4-BE49-F238E27FC236}">
                <a16:creationId xmlns:a16="http://schemas.microsoft.com/office/drawing/2014/main" xmlns="" id="{F5D90C2C-164E-DE4F-BE1B-A60A2B77247D}"/>
              </a:ext>
            </a:extLst>
          </p:cNvPr>
          <p:cNvSpPr>
            <a:spLocks noGrp="1"/>
          </p:cNvSpPr>
          <p:nvPr>
            <p:ph type="sldNum" sz="quarter" idx="4"/>
          </p:nvPr>
        </p:nvSpPr>
        <p:spPr>
          <a:xfrm>
            <a:off x="11169747" y="6256211"/>
            <a:ext cx="650778" cy="365125"/>
          </a:xfrm>
          <a:prstGeom prst="rect">
            <a:avLst/>
          </a:prstGeom>
        </p:spPr>
        <p:txBody>
          <a:bodyPr vert="horz" lIns="0" tIns="0" rIns="0" bIns="0" rtlCol="0" anchor="ctr"/>
          <a:lstStyle>
            <a:lvl1pPr algn="r">
              <a:defRPr sz="900">
                <a:solidFill>
                  <a:srgbClr val="2D1A46"/>
                </a:solidFill>
                <a:latin typeface="Arial" panose="020B0604020202020204" pitchFamily="34" charset="0"/>
                <a:cs typeface="Arial" panose="020B0604020202020204" pitchFamily="34" charset="0"/>
              </a:defRPr>
            </a:lvl1pPr>
          </a:lstStyle>
          <a:p>
            <a:fld id="{DCE8E779-F425-B04A-A166-188F6BC263ED}" type="slidenum">
              <a:rPr lang="en-US" smtClean="0"/>
              <a:pPr/>
              <a:t>‹#›</a:t>
            </a:fld>
            <a:endParaRPr lang="en-US" dirty="0"/>
          </a:p>
        </p:txBody>
      </p:sp>
      <p:pic>
        <p:nvPicPr>
          <p:cNvPr id="6" name="Picture 5">
            <a:extLst>
              <a:ext uri="{FF2B5EF4-FFF2-40B4-BE49-F238E27FC236}">
                <a16:creationId xmlns:a16="http://schemas.microsoft.com/office/drawing/2014/main" xmlns="" id="{B8E843F8-DF33-664C-AF88-8312A6C0B42D}"/>
              </a:ext>
            </a:extLst>
          </p:cNvPr>
          <p:cNvPicPr>
            <a:picLocks noChangeAspect="1"/>
          </p:cNvPicPr>
          <p:nvPr userDrawn="1"/>
        </p:nvPicPr>
        <p:blipFill>
          <a:blip r:embed="rId44" cstate="screen">
            <a:extLst>
              <a:ext uri="{28A0092B-C50C-407E-A947-70E740481C1C}">
                <a14:useLocalDpi xmlns:a14="http://schemas.microsoft.com/office/drawing/2010/main"/>
              </a:ext>
            </a:extLst>
          </a:blip>
          <a:stretch>
            <a:fillRect/>
          </a:stretch>
        </p:blipFill>
        <p:spPr>
          <a:xfrm>
            <a:off x="371475" y="6124410"/>
            <a:ext cx="1536700" cy="364255"/>
          </a:xfrm>
          <a:prstGeom prst="rect">
            <a:avLst/>
          </a:prstGeom>
        </p:spPr>
      </p:pic>
    </p:spTree>
    <p:extLst>
      <p:ext uri="{BB962C8B-B14F-4D97-AF65-F5344CB8AC3E}">
        <p14:creationId xmlns:p14="http://schemas.microsoft.com/office/powerpoint/2010/main" val="190794253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0" r:id="rId3"/>
    <p:sldLayoutId id="2147483681" r:id="rId4"/>
    <p:sldLayoutId id="2147483682" r:id="rId5"/>
    <p:sldLayoutId id="2147483684" r:id="rId6"/>
    <p:sldLayoutId id="2147483706" r:id="rId7"/>
    <p:sldLayoutId id="2147483721" r:id="rId8"/>
    <p:sldLayoutId id="2147483707" r:id="rId9"/>
    <p:sldLayoutId id="2147483708" r:id="rId10"/>
    <p:sldLayoutId id="2147483718" r:id="rId11"/>
    <p:sldLayoutId id="2147483719" r:id="rId12"/>
    <p:sldLayoutId id="2147483720" r:id="rId13"/>
    <p:sldLayoutId id="2147483722" r:id="rId14"/>
    <p:sldLayoutId id="2147483723" r:id="rId15"/>
    <p:sldLayoutId id="2147483665" r:id="rId16"/>
    <p:sldLayoutId id="2147483687" r:id="rId17"/>
    <p:sldLayoutId id="2147483689" r:id="rId18"/>
    <p:sldLayoutId id="2147483678" r:id="rId19"/>
    <p:sldLayoutId id="2147483717" r:id="rId20"/>
    <p:sldLayoutId id="2147483650" r:id="rId21"/>
    <p:sldLayoutId id="2147483690" r:id="rId22"/>
    <p:sldLayoutId id="2147483699" r:id="rId23"/>
    <p:sldLayoutId id="2147483700" r:id="rId24"/>
    <p:sldLayoutId id="2147483701" r:id="rId25"/>
    <p:sldLayoutId id="2147483702" r:id="rId26"/>
    <p:sldLayoutId id="2147483703" r:id="rId27"/>
    <p:sldLayoutId id="2147483704" r:id="rId28"/>
    <p:sldLayoutId id="2147483693" r:id="rId29"/>
    <p:sldLayoutId id="2147483652" r:id="rId30"/>
    <p:sldLayoutId id="2147483694" r:id="rId31"/>
    <p:sldLayoutId id="2147483692" r:id="rId32"/>
    <p:sldLayoutId id="2147483695" r:id="rId33"/>
    <p:sldLayoutId id="2147483696" r:id="rId34"/>
    <p:sldLayoutId id="2147483710" r:id="rId35"/>
    <p:sldLayoutId id="2147483697" r:id="rId36"/>
    <p:sldLayoutId id="2147483698" r:id="rId37"/>
    <p:sldLayoutId id="2147483672" r:id="rId38"/>
    <p:sldLayoutId id="2147483674" r:id="rId39"/>
    <p:sldLayoutId id="2147483715" r:id="rId40"/>
    <p:sldLayoutId id="2147483724" r:id="rId41"/>
    <p:sldLayoutId id="2147483705" r:id="rId42"/>
  </p:sldLayoutIdLst>
  <p:hf hdr="0" ftr="0" dt="0"/>
  <p:txStyles>
    <p:titleStyle>
      <a:lvl1pPr algn="l" defTabSz="914400" rtl="0" eaLnBrk="1" latinLnBrk="0" hangingPunct="1">
        <a:lnSpc>
          <a:spcPct val="90000"/>
        </a:lnSpc>
        <a:spcBef>
          <a:spcPct val="0"/>
        </a:spcBef>
        <a:buNone/>
        <a:defRPr sz="32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1"/>
        </a:buClr>
        <a:buFont typeface="Wingdings" pitchFamily="2" charset="2"/>
        <a:buChar char="§"/>
        <a:defRPr sz="2800" b="0" i="0" kern="1200">
          <a:solidFill>
            <a:schemeClr val="accent6"/>
          </a:solidFill>
          <a:latin typeface="Arial" panose="020B0604020202020204" pitchFamily="34" charset="0"/>
          <a:ea typeface="+mn-ea"/>
          <a:cs typeface="Arial" panose="020B0604020202020204" pitchFamily="34" charset="0"/>
        </a:defRPr>
      </a:lvl1pPr>
      <a:lvl2pPr marL="492125" indent="-174625" algn="l" defTabSz="914400" rtl="0" eaLnBrk="1" latinLnBrk="0" hangingPunct="1">
        <a:lnSpc>
          <a:spcPct val="100000"/>
        </a:lnSpc>
        <a:spcBef>
          <a:spcPts val="500"/>
        </a:spcBef>
        <a:buClr>
          <a:schemeClr val="accent6"/>
        </a:buClr>
        <a:buFont typeface="System Font Regular"/>
        <a:buChar char="-"/>
        <a:tabLst>
          <a:tab pos="222250" algn="l"/>
        </a:tabLst>
        <a:defRPr sz="2400" b="0" i="0" kern="1200">
          <a:solidFill>
            <a:schemeClr val="accent6"/>
          </a:solidFill>
          <a:latin typeface="Arial" panose="020B0604020202020204" pitchFamily="34" charset="0"/>
          <a:ea typeface="+mn-ea"/>
          <a:cs typeface="Arial" panose="020B0604020202020204" pitchFamily="34" charset="0"/>
        </a:defRPr>
      </a:lvl2pPr>
      <a:lvl3pPr marL="809625" indent="-317500" algn="l" defTabSz="914400" rtl="0" eaLnBrk="1" latinLnBrk="0" hangingPunct="1">
        <a:lnSpc>
          <a:spcPct val="100000"/>
        </a:lnSpc>
        <a:spcBef>
          <a:spcPts val="500"/>
        </a:spcBef>
        <a:buClr>
          <a:schemeClr val="accent6"/>
        </a:buClr>
        <a:buFont typeface="System Font Regular"/>
        <a:buChar char="-"/>
        <a:tabLst/>
        <a:defRPr sz="2000" b="0" i="0" kern="1200">
          <a:solidFill>
            <a:schemeClr val="accent6"/>
          </a:solidFill>
          <a:latin typeface="Arial" panose="020B0604020202020204" pitchFamily="34" charset="0"/>
          <a:ea typeface="+mn-ea"/>
          <a:cs typeface="Arial" panose="020B0604020202020204" pitchFamily="34" charset="0"/>
        </a:defRPr>
      </a:lvl3pPr>
      <a:lvl4pPr marL="1079500" indent="-317500" algn="l" defTabSz="914400" rtl="0" eaLnBrk="1" latinLnBrk="0" hangingPunct="1">
        <a:lnSpc>
          <a:spcPct val="100000"/>
        </a:lnSpc>
        <a:spcBef>
          <a:spcPts val="500"/>
        </a:spcBef>
        <a:buClr>
          <a:schemeClr val="accent6"/>
        </a:buClr>
        <a:buFont typeface="System Font Regular"/>
        <a:buChar char="-"/>
        <a:tabLst/>
        <a:defRPr sz="1800" b="0" i="0" kern="1200">
          <a:solidFill>
            <a:schemeClr val="accent6"/>
          </a:solidFill>
          <a:latin typeface="Arial" panose="020B0604020202020204" pitchFamily="34" charset="0"/>
          <a:ea typeface="+mn-ea"/>
          <a:cs typeface="Arial" panose="020B0604020202020204" pitchFamily="34" charset="0"/>
        </a:defRPr>
      </a:lvl4pPr>
      <a:lvl5pPr marL="984250" indent="225425" algn="l" defTabSz="914400" rtl="0" eaLnBrk="1" latinLnBrk="0" hangingPunct="1">
        <a:lnSpc>
          <a:spcPct val="100000"/>
        </a:lnSpc>
        <a:spcBef>
          <a:spcPts val="500"/>
        </a:spcBef>
        <a:buClr>
          <a:schemeClr val="accent6"/>
        </a:buClr>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5pPr>
      <a:lvl6pPr marL="1387475" marR="0" indent="-165100" algn="l" defTabSz="914400" rtl="0" eaLnBrk="1" fontAlgn="auto" latinLnBrk="0" hangingPunct="1">
        <a:lnSpc>
          <a:spcPct val="100000"/>
        </a:lnSpc>
        <a:spcBef>
          <a:spcPts val="500"/>
        </a:spcBef>
        <a:spcAft>
          <a:spcPts val="0"/>
        </a:spcAft>
        <a:buClr>
          <a:schemeClr val="accent6"/>
        </a:buClr>
        <a:buSzTx/>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6pPr>
      <a:lvl7pPr marL="160178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7pPr>
      <a:lvl8pPr marL="187483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8pPr>
      <a:lvl9pPr marL="2100263" indent="-225425"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4088" userDrawn="1">
          <p15:clr>
            <a:srgbClr val="F26B43"/>
          </p15:clr>
        </p15:guide>
        <p15:guide id="2" pos="7446" userDrawn="1">
          <p15:clr>
            <a:srgbClr val="F26B43"/>
          </p15:clr>
        </p15:guide>
        <p15:guide id="3" pos="234" userDrawn="1">
          <p15:clr>
            <a:srgbClr val="F26B43"/>
          </p15:clr>
        </p15:guide>
        <p15:guide id="4" orient="horz" pos="232" userDrawn="1">
          <p15:clr>
            <a:srgbClr val="F26B43"/>
          </p15:clr>
        </p15:guide>
        <p15:guide id="5"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36.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BF626668-F34E-C44B-977B-F44F6B72540C}"/>
              </a:ext>
            </a:extLst>
          </p:cNvPr>
          <p:cNvSpPr>
            <a:spLocks noGrp="1"/>
          </p:cNvSpPr>
          <p:nvPr>
            <p:ph type="ctrTitle"/>
          </p:nvPr>
        </p:nvSpPr>
        <p:spPr/>
        <p:txBody>
          <a:bodyPr/>
          <a:lstStyle/>
          <a:p>
            <a:r>
              <a:rPr lang="en-US" dirty="0" smtClean="0"/>
              <a:t>Jumbo Non-Delegated</a:t>
            </a:r>
            <a:endParaRPr lang="en-US" dirty="0"/>
          </a:p>
        </p:txBody>
      </p:sp>
      <p:sp>
        <p:nvSpPr>
          <p:cNvPr id="9" name="Subtitle 8">
            <a:extLst>
              <a:ext uri="{FF2B5EF4-FFF2-40B4-BE49-F238E27FC236}">
                <a16:creationId xmlns:a16="http://schemas.microsoft.com/office/drawing/2014/main" xmlns="" id="{4F11814D-276B-3841-B723-78F808E9BAA2}"/>
              </a:ext>
            </a:extLst>
          </p:cNvPr>
          <p:cNvSpPr>
            <a:spLocks noGrp="1"/>
          </p:cNvSpPr>
          <p:nvPr>
            <p:ph type="subTitle" idx="1"/>
          </p:nvPr>
        </p:nvSpPr>
        <p:spPr>
          <a:xfrm>
            <a:off x="408401" y="2590543"/>
            <a:ext cx="9144000" cy="1655762"/>
          </a:xfrm>
        </p:spPr>
        <p:txBody>
          <a:bodyPr/>
          <a:lstStyle/>
          <a:p>
            <a:r>
              <a:rPr lang="en-US" dirty="0" smtClean="0"/>
              <a:t>Key Jumbo Overview and Program Parameters</a:t>
            </a:r>
            <a:endParaRPr lang="en-US" dirty="0"/>
          </a:p>
        </p:txBody>
      </p:sp>
      <p:pic>
        <p:nvPicPr>
          <p:cNvPr id="4" name="Picture 3"/>
          <p:cNvPicPr>
            <a:picLocks noChangeAspect="1"/>
          </p:cNvPicPr>
          <p:nvPr/>
        </p:nvPicPr>
        <p:blipFill>
          <a:blip r:embed="rId2"/>
          <a:stretch>
            <a:fillRect/>
          </a:stretch>
        </p:blipFill>
        <p:spPr>
          <a:xfrm>
            <a:off x="4252912" y="6253162"/>
            <a:ext cx="7671038" cy="357188"/>
          </a:xfrm>
          <a:prstGeom prst="rect">
            <a:avLst/>
          </a:prstGeom>
        </p:spPr>
      </p:pic>
      <p:sp>
        <p:nvSpPr>
          <p:cNvPr id="5" name="Rectangle 4"/>
          <p:cNvSpPr/>
          <p:nvPr/>
        </p:nvSpPr>
        <p:spPr>
          <a:xfrm>
            <a:off x="408401" y="4912624"/>
            <a:ext cx="1959191" cy="246221"/>
          </a:xfrm>
          <a:prstGeom prst="rect">
            <a:avLst/>
          </a:prstGeom>
        </p:spPr>
        <p:txBody>
          <a:bodyPr wrap="none">
            <a:spAutoFit/>
          </a:bodyPr>
          <a:lstStyle/>
          <a:p>
            <a:r>
              <a:rPr lang="en-US" sz="1000" dirty="0">
                <a:solidFill>
                  <a:schemeClr val="bg1"/>
                </a:solidFill>
                <a:latin typeface="Arial" panose="020B0604020202020204" pitchFamily="34" charset="0"/>
                <a:cs typeface="Arial" panose="020B0604020202020204" pitchFamily="34" charset="0"/>
              </a:rPr>
              <a:t>Last updated: </a:t>
            </a:r>
            <a:r>
              <a:rPr lang="en-US" sz="1000" dirty="0" smtClean="0">
                <a:solidFill>
                  <a:schemeClr val="bg1"/>
                </a:solidFill>
                <a:latin typeface="Arial" panose="020B0604020202020204" pitchFamily="34" charset="0"/>
                <a:cs typeface="Arial" panose="020B0604020202020204" pitchFamily="34" charset="0"/>
              </a:rPr>
              <a:t>February 8, </a:t>
            </a:r>
            <a:r>
              <a:rPr lang="en-US" sz="1000" dirty="0">
                <a:solidFill>
                  <a:schemeClr val="bg1"/>
                </a:solidFill>
                <a:latin typeface="Arial" panose="020B0604020202020204" pitchFamily="34" charset="0"/>
                <a:cs typeface="Arial" panose="020B0604020202020204" pitchFamily="34" charset="0"/>
              </a:rPr>
              <a:t>2022</a:t>
            </a:r>
          </a:p>
        </p:txBody>
      </p:sp>
      <p:sp>
        <p:nvSpPr>
          <p:cNvPr id="6" name="TextBox 5"/>
          <p:cNvSpPr txBox="1"/>
          <p:nvPr/>
        </p:nvSpPr>
        <p:spPr>
          <a:xfrm>
            <a:off x="408401" y="5187945"/>
            <a:ext cx="9707149"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Truist Bank is an Equal Housing Lender</a:t>
            </a:r>
            <a:r>
              <a:rPr lang="en-US" sz="1000" dirty="0" smtClean="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©2022 Truist Financial </a:t>
            </a:r>
            <a:r>
              <a:rPr lang="en-US" sz="1000" dirty="0" smtClean="0">
                <a:solidFill>
                  <a:schemeClr val="bg1"/>
                </a:solidFill>
                <a:latin typeface="Arial" panose="020B0604020202020204" pitchFamily="34" charset="0"/>
                <a:cs typeface="Arial" panose="020B0604020202020204" pitchFamily="34" charset="0"/>
              </a:rPr>
              <a:t>Corporation. Truist</a:t>
            </a:r>
            <a:r>
              <a:rPr lang="en-US" sz="1000" dirty="0">
                <a:solidFill>
                  <a:schemeClr val="bg1"/>
                </a:solidFill>
                <a:latin typeface="Arial" panose="020B0604020202020204" pitchFamily="34" charset="0"/>
                <a:cs typeface="Arial" panose="020B0604020202020204" pitchFamily="34" charset="0"/>
              </a:rPr>
              <a:t>, Truist Purple, and the Truist logo are service marks of Truist Financial Corporation</a:t>
            </a:r>
            <a:r>
              <a:rPr lang="en-US" sz="1000" dirty="0" smtClean="0">
                <a:solidFill>
                  <a:schemeClr val="bg1"/>
                </a:solidFill>
                <a:latin typeface="Arial" panose="020B0604020202020204" pitchFamily="34" charset="0"/>
                <a:cs typeface="Arial" panose="020B0604020202020204" pitchFamily="34" charset="0"/>
              </a:rPr>
              <a:t>.</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23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273052"/>
            <a:ext cx="8963025" cy="1346198"/>
          </a:xfrm>
        </p:spPr>
        <p:txBody>
          <a:bodyPr/>
          <a:lstStyle/>
          <a:p>
            <a:pPr>
              <a:lnSpc>
                <a:spcPct val="100000"/>
              </a:lnSpc>
            </a:pPr>
            <a:r>
              <a:rPr lang="en-US" sz="3400" dirty="0" smtClean="0"/>
              <a:t>Key Program Highlights</a:t>
            </a:r>
            <a:endParaRPr lang="en-US" sz="2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10" name="Content Placeholder 2"/>
          <p:cNvSpPr txBox="1">
            <a:spLocks/>
          </p:cNvSpPr>
          <p:nvPr/>
        </p:nvSpPr>
        <p:spPr>
          <a:xfrm>
            <a:off x="371475" y="1310055"/>
            <a:ext cx="8732072" cy="2738070"/>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Wingdings" pitchFamily="2" charset="2"/>
              <a:buChar char="§"/>
              <a:defRPr sz="2800" b="0" i="0" kern="1200">
                <a:solidFill>
                  <a:schemeClr val="accent6"/>
                </a:solidFill>
                <a:latin typeface="Arial" panose="020B0604020202020204" pitchFamily="34" charset="0"/>
                <a:ea typeface="+mn-ea"/>
                <a:cs typeface="Arial" panose="020B0604020202020204" pitchFamily="34" charset="0"/>
              </a:defRPr>
            </a:lvl1pPr>
            <a:lvl2pPr marL="492125" indent="-174625" algn="l" defTabSz="914400" rtl="0" eaLnBrk="1" latinLnBrk="0" hangingPunct="1">
              <a:lnSpc>
                <a:spcPct val="100000"/>
              </a:lnSpc>
              <a:spcBef>
                <a:spcPts val="500"/>
              </a:spcBef>
              <a:buClr>
                <a:schemeClr val="accent6"/>
              </a:buClr>
              <a:buFont typeface="System Font Regular"/>
              <a:buChar char="-"/>
              <a:tabLst>
                <a:tab pos="222250" algn="l"/>
              </a:tabLst>
              <a:defRPr sz="2400" b="0" i="0" kern="1200">
                <a:solidFill>
                  <a:schemeClr val="accent6"/>
                </a:solidFill>
                <a:latin typeface="Arial" panose="020B0604020202020204" pitchFamily="34" charset="0"/>
                <a:ea typeface="+mn-ea"/>
                <a:cs typeface="Arial" panose="020B0604020202020204" pitchFamily="34" charset="0"/>
              </a:defRPr>
            </a:lvl2pPr>
            <a:lvl3pPr marL="809625" indent="-317500" algn="l" defTabSz="914400" rtl="0" eaLnBrk="1" latinLnBrk="0" hangingPunct="1">
              <a:lnSpc>
                <a:spcPct val="100000"/>
              </a:lnSpc>
              <a:spcBef>
                <a:spcPts val="500"/>
              </a:spcBef>
              <a:buClr>
                <a:schemeClr val="accent6"/>
              </a:buClr>
              <a:buFont typeface="System Font Regular"/>
              <a:buChar char="-"/>
              <a:tabLst/>
              <a:defRPr sz="2000" b="0" i="0" kern="1200">
                <a:solidFill>
                  <a:schemeClr val="accent6"/>
                </a:solidFill>
                <a:latin typeface="Arial" panose="020B0604020202020204" pitchFamily="34" charset="0"/>
                <a:ea typeface="+mn-ea"/>
                <a:cs typeface="Arial" panose="020B0604020202020204" pitchFamily="34" charset="0"/>
              </a:defRPr>
            </a:lvl3pPr>
            <a:lvl4pPr marL="1079500" indent="-317500" algn="l" defTabSz="914400" rtl="0" eaLnBrk="1" latinLnBrk="0" hangingPunct="1">
              <a:lnSpc>
                <a:spcPct val="100000"/>
              </a:lnSpc>
              <a:spcBef>
                <a:spcPts val="500"/>
              </a:spcBef>
              <a:buClr>
                <a:schemeClr val="accent6"/>
              </a:buClr>
              <a:buFont typeface="System Font Regular"/>
              <a:buChar char="-"/>
              <a:tabLst/>
              <a:defRPr sz="1800" b="0" i="0" kern="1200">
                <a:solidFill>
                  <a:schemeClr val="accent6"/>
                </a:solidFill>
                <a:latin typeface="Arial" panose="020B0604020202020204" pitchFamily="34" charset="0"/>
                <a:ea typeface="+mn-ea"/>
                <a:cs typeface="Arial" panose="020B0604020202020204" pitchFamily="34" charset="0"/>
              </a:defRPr>
            </a:lvl4pPr>
            <a:lvl5pPr marL="984250" indent="225425" algn="l" defTabSz="914400" rtl="0" eaLnBrk="1" latinLnBrk="0" hangingPunct="1">
              <a:lnSpc>
                <a:spcPct val="100000"/>
              </a:lnSpc>
              <a:spcBef>
                <a:spcPts val="500"/>
              </a:spcBef>
              <a:buClr>
                <a:schemeClr val="accent6"/>
              </a:buClr>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5pPr>
            <a:lvl6pPr marL="1387475" marR="0" indent="-165100" algn="l" defTabSz="914400" rtl="0" eaLnBrk="1" fontAlgn="auto" latinLnBrk="0" hangingPunct="1">
              <a:lnSpc>
                <a:spcPct val="100000"/>
              </a:lnSpc>
              <a:spcBef>
                <a:spcPts val="500"/>
              </a:spcBef>
              <a:spcAft>
                <a:spcPts val="0"/>
              </a:spcAft>
              <a:buClr>
                <a:schemeClr val="accent6"/>
              </a:buClr>
              <a:buSzTx/>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6pPr>
            <a:lvl7pPr marL="160178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7pPr>
            <a:lvl8pPr marL="187483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8pPr>
            <a:lvl9pPr marL="2100263" indent="-225425"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9pPr>
          </a:lstStyle>
          <a:p>
            <a:pPr>
              <a:buFont typeface="Arial" panose="020B0604020202020204" pitchFamily="34" charset="0"/>
              <a:buChar char="•"/>
            </a:pPr>
            <a:r>
              <a:rPr lang="en-US" sz="1600" dirty="0" smtClean="0">
                <a:solidFill>
                  <a:srgbClr val="2E1A47"/>
                </a:solidFill>
              </a:rPr>
              <a:t>Loans up to $2 million</a:t>
            </a:r>
          </a:p>
          <a:p>
            <a:pPr>
              <a:buFont typeface="Arial" panose="020B0604020202020204" pitchFamily="34" charset="0"/>
              <a:buChar char="•"/>
            </a:pPr>
            <a:r>
              <a:rPr lang="en-US" sz="1600" dirty="0" smtClean="0">
                <a:solidFill>
                  <a:srgbClr val="2E1A47"/>
                </a:solidFill>
              </a:rPr>
              <a:t>Owner occupied primary residence and second homes – see </a:t>
            </a:r>
            <a:r>
              <a:rPr lang="en-US" sz="1600" b="1" u="sng" dirty="0" smtClean="0">
                <a:solidFill>
                  <a:srgbClr val="2E1A47"/>
                </a:solidFill>
              </a:rPr>
              <a:t>COVID Overlays</a:t>
            </a:r>
            <a:endParaRPr lang="en-US" sz="1600" b="1" dirty="0" smtClean="0">
              <a:solidFill>
                <a:srgbClr val="2E1A47"/>
              </a:solidFill>
            </a:endParaRPr>
          </a:p>
          <a:p>
            <a:pPr>
              <a:buFont typeface="Arial" panose="020B0604020202020204" pitchFamily="34" charset="0"/>
              <a:buChar char="•"/>
            </a:pPr>
            <a:r>
              <a:rPr lang="en-US" sz="1600" dirty="0" smtClean="0">
                <a:solidFill>
                  <a:srgbClr val="2E1A47"/>
                </a:solidFill>
              </a:rPr>
              <a:t>One unit only</a:t>
            </a:r>
          </a:p>
          <a:p>
            <a:pPr>
              <a:buFont typeface="Arial" panose="020B0604020202020204" pitchFamily="34" charset="0"/>
              <a:buChar char="•"/>
            </a:pPr>
            <a:r>
              <a:rPr lang="en-US" sz="1600" dirty="0" smtClean="0">
                <a:solidFill>
                  <a:srgbClr val="2E1A47"/>
                </a:solidFill>
              </a:rPr>
              <a:t>Salable product</a:t>
            </a:r>
          </a:p>
          <a:p>
            <a:pPr>
              <a:buFont typeface="Arial" panose="020B0604020202020204" pitchFamily="34" charset="0"/>
              <a:buChar char="•"/>
            </a:pPr>
            <a:r>
              <a:rPr lang="en-US" sz="1600" dirty="0" smtClean="0">
                <a:solidFill>
                  <a:srgbClr val="2E1A47"/>
                </a:solidFill>
              </a:rPr>
              <a:t>Rate and term can include non-purchase money seconds seasoned 12 months</a:t>
            </a:r>
          </a:p>
          <a:p>
            <a:pPr>
              <a:buFont typeface="Arial" panose="020B0604020202020204" pitchFamily="34" charset="0"/>
              <a:buChar char="•"/>
            </a:pPr>
            <a:r>
              <a:rPr lang="en-US" sz="1600" dirty="0" smtClean="0">
                <a:solidFill>
                  <a:srgbClr val="2E1A47"/>
                </a:solidFill>
              </a:rPr>
              <a:t>Maximum number of financed properties – 4</a:t>
            </a:r>
          </a:p>
          <a:p>
            <a:pPr>
              <a:buFont typeface="Arial" panose="020B0604020202020204" pitchFamily="34" charset="0"/>
              <a:buChar char="•"/>
            </a:pPr>
            <a:r>
              <a:rPr lang="en-US" sz="1600" dirty="0" smtClean="0">
                <a:solidFill>
                  <a:srgbClr val="2E1A47"/>
                </a:solidFill>
              </a:rPr>
              <a:t>2X Close Construction to Perm (1X close is not allowed for non-delegated)</a:t>
            </a:r>
          </a:p>
        </p:txBody>
      </p:sp>
    </p:spTree>
    <p:extLst>
      <p:ext uri="{BB962C8B-B14F-4D97-AF65-F5344CB8AC3E}">
        <p14:creationId xmlns:p14="http://schemas.microsoft.com/office/powerpoint/2010/main" val="230646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273052"/>
            <a:ext cx="8963025" cy="1346198"/>
          </a:xfrm>
        </p:spPr>
        <p:txBody>
          <a:bodyPr/>
          <a:lstStyle/>
          <a:p>
            <a:pPr>
              <a:lnSpc>
                <a:spcPct val="100000"/>
              </a:lnSpc>
            </a:pPr>
            <a:r>
              <a:rPr lang="en-US" sz="3400" dirty="0" smtClean="0"/>
              <a:t>Underwriting</a:t>
            </a:r>
            <a:endParaRPr lang="en-US" sz="2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6" name="Content Placeholder 2"/>
          <p:cNvSpPr txBox="1">
            <a:spLocks/>
          </p:cNvSpPr>
          <p:nvPr/>
        </p:nvSpPr>
        <p:spPr>
          <a:xfrm>
            <a:off x="371475" y="1367205"/>
            <a:ext cx="10141772" cy="4166820"/>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Wingdings" pitchFamily="2" charset="2"/>
              <a:buChar char="§"/>
              <a:defRPr sz="2800" b="0" i="0" kern="1200">
                <a:solidFill>
                  <a:schemeClr val="accent6"/>
                </a:solidFill>
                <a:latin typeface="Arial" panose="020B0604020202020204" pitchFamily="34" charset="0"/>
                <a:ea typeface="+mn-ea"/>
                <a:cs typeface="Arial" panose="020B0604020202020204" pitchFamily="34" charset="0"/>
              </a:defRPr>
            </a:lvl1pPr>
            <a:lvl2pPr marL="492125" indent="-174625" algn="l" defTabSz="914400" rtl="0" eaLnBrk="1" latinLnBrk="0" hangingPunct="1">
              <a:lnSpc>
                <a:spcPct val="100000"/>
              </a:lnSpc>
              <a:spcBef>
                <a:spcPts val="500"/>
              </a:spcBef>
              <a:buClr>
                <a:schemeClr val="accent6"/>
              </a:buClr>
              <a:buFont typeface="System Font Regular"/>
              <a:buChar char="-"/>
              <a:tabLst>
                <a:tab pos="222250" algn="l"/>
              </a:tabLst>
              <a:defRPr sz="2400" b="0" i="0" kern="1200">
                <a:solidFill>
                  <a:schemeClr val="accent6"/>
                </a:solidFill>
                <a:latin typeface="Arial" panose="020B0604020202020204" pitchFamily="34" charset="0"/>
                <a:ea typeface="+mn-ea"/>
                <a:cs typeface="Arial" panose="020B0604020202020204" pitchFamily="34" charset="0"/>
              </a:defRPr>
            </a:lvl2pPr>
            <a:lvl3pPr marL="809625" indent="-317500" algn="l" defTabSz="914400" rtl="0" eaLnBrk="1" latinLnBrk="0" hangingPunct="1">
              <a:lnSpc>
                <a:spcPct val="100000"/>
              </a:lnSpc>
              <a:spcBef>
                <a:spcPts val="500"/>
              </a:spcBef>
              <a:buClr>
                <a:schemeClr val="accent6"/>
              </a:buClr>
              <a:buFont typeface="System Font Regular"/>
              <a:buChar char="-"/>
              <a:tabLst/>
              <a:defRPr sz="2000" b="0" i="0" kern="1200">
                <a:solidFill>
                  <a:schemeClr val="accent6"/>
                </a:solidFill>
                <a:latin typeface="Arial" panose="020B0604020202020204" pitchFamily="34" charset="0"/>
                <a:ea typeface="+mn-ea"/>
                <a:cs typeface="Arial" panose="020B0604020202020204" pitchFamily="34" charset="0"/>
              </a:defRPr>
            </a:lvl3pPr>
            <a:lvl4pPr marL="1079500" indent="-317500" algn="l" defTabSz="914400" rtl="0" eaLnBrk="1" latinLnBrk="0" hangingPunct="1">
              <a:lnSpc>
                <a:spcPct val="100000"/>
              </a:lnSpc>
              <a:spcBef>
                <a:spcPts val="500"/>
              </a:spcBef>
              <a:buClr>
                <a:schemeClr val="accent6"/>
              </a:buClr>
              <a:buFont typeface="System Font Regular"/>
              <a:buChar char="-"/>
              <a:tabLst/>
              <a:defRPr sz="1800" b="0" i="0" kern="1200">
                <a:solidFill>
                  <a:schemeClr val="accent6"/>
                </a:solidFill>
                <a:latin typeface="Arial" panose="020B0604020202020204" pitchFamily="34" charset="0"/>
                <a:ea typeface="+mn-ea"/>
                <a:cs typeface="Arial" panose="020B0604020202020204" pitchFamily="34" charset="0"/>
              </a:defRPr>
            </a:lvl4pPr>
            <a:lvl5pPr marL="984250" indent="225425" algn="l" defTabSz="914400" rtl="0" eaLnBrk="1" latinLnBrk="0" hangingPunct="1">
              <a:lnSpc>
                <a:spcPct val="100000"/>
              </a:lnSpc>
              <a:spcBef>
                <a:spcPts val="500"/>
              </a:spcBef>
              <a:buClr>
                <a:schemeClr val="accent6"/>
              </a:buClr>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5pPr>
            <a:lvl6pPr marL="1387475" marR="0" indent="-165100" algn="l" defTabSz="914400" rtl="0" eaLnBrk="1" fontAlgn="auto" latinLnBrk="0" hangingPunct="1">
              <a:lnSpc>
                <a:spcPct val="100000"/>
              </a:lnSpc>
              <a:spcBef>
                <a:spcPts val="500"/>
              </a:spcBef>
              <a:spcAft>
                <a:spcPts val="0"/>
              </a:spcAft>
              <a:buClr>
                <a:schemeClr val="accent6"/>
              </a:buClr>
              <a:buSzTx/>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6pPr>
            <a:lvl7pPr marL="160178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7pPr>
            <a:lvl8pPr marL="187483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8pPr>
            <a:lvl9pPr marL="2100263" indent="-225425"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9pPr>
          </a:lstStyle>
          <a:p>
            <a:pPr marL="0" indent="0">
              <a:buFont typeface="Wingdings" pitchFamily="2" charset="2"/>
              <a:buNone/>
            </a:pPr>
            <a:r>
              <a:rPr lang="en-US" sz="1600" b="1" dirty="0" smtClean="0">
                <a:solidFill>
                  <a:srgbClr val="2E1A47"/>
                </a:solidFill>
              </a:rPr>
              <a:t>Clean Submissions</a:t>
            </a:r>
          </a:p>
          <a:p>
            <a:pPr>
              <a:buFont typeface="Arial" panose="020B0604020202020204" pitchFamily="34" charset="0"/>
              <a:buChar char="•"/>
            </a:pPr>
            <a:r>
              <a:rPr lang="en-US" sz="1600" dirty="0" smtClean="0">
                <a:solidFill>
                  <a:srgbClr val="2E1A47"/>
                </a:solidFill>
              </a:rPr>
              <a:t>Submission Checklist – upload the file in checklist order</a:t>
            </a:r>
          </a:p>
          <a:p>
            <a:pPr lvl="1"/>
            <a:r>
              <a:rPr lang="en-US" sz="1600" dirty="0" smtClean="0">
                <a:solidFill>
                  <a:srgbClr val="2E1A47"/>
                </a:solidFill>
              </a:rPr>
              <a:t>Upload credit documents in one upload when possible</a:t>
            </a:r>
          </a:p>
          <a:p>
            <a:pPr lvl="1"/>
            <a:r>
              <a:rPr lang="en-US" sz="1600" dirty="0" smtClean="0">
                <a:solidFill>
                  <a:srgbClr val="2E1A47"/>
                </a:solidFill>
              </a:rPr>
              <a:t>Separate upload for disclosures</a:t>
            </a:r>
          </a:p>
          <a:p>
            <a:pPr>
              <a:buFont typeface="Arial" panose="020B0604020202020204" pitchFamily="34" charset="0"/>
              <a:buChar char="•"/>
            </a:pPr>
            <a:r>
              <a:rPr lang="en-US" sz="1600" dirty="0" smtClean="0">
                <a:solidFill>
                  <a:srgbClr val="2E1A47"/>
                </a:solidFill>
              </a:rPr>
              <a:t>Update submission 1003 with verified information</a:t>
            </a:r>
          </a:p>
          <a:p>
            <a:pPr>
              <a:buFont typeface="Arial" panose="020B0604020202020204" pitchFamily="34" charset="0"/>
              <a:buChar char="•"/>
            </a:pPr>
            <a:r>
              <a:rPr lang="en-US" sz="1600" dirty="0" smtClean="0">
                <a:solidFill>
                  <a:srgbClr val="2E1A47"/>
                </a:solidFill>
              </a:rPr>
              <a:t>Provide details on income calculations </a:t>
            </a:r>
          </a:p>
          <a:p>
            <a:pPr>
              <a:buFont typeface="Arial" panose="020B0604020202020204" pitchFamily="34" charset="0"/>
              <a:buChar char="•"/>
            </a:pPr>
            <a:r>
              <a:rPr lang="en-US" sz="1600" dirty="0" smtClean="0">
                <a:solidFill>
                  <a:srgbClr val="2E1A47"/>
                </a:solidFill>
              </a:rPr>
              <a:t>Address large deposits </a:t>
            </a:r>
          </a:p>
          <a:p>
            <a:pPr>
              <a:buFont typeface="Arial" panose="020B0604020202020204" pitchFamily="34" charset="0"/>
              <a:buChar char="•"/>
            </a:pPr>
            <a:r>
              <a:rPr lang="en-US" sz="1600" dirty="0" smtClean="0">
                <a:solidFill>
                  <a:srgbClr val="2E1A47"/>
                </a:solidFill>
              </a:rPr>
              <a:t>Address additional debt if noted on asset statements </a:t>
            </a:r>
          </a:p>
          <a:p>
            <a:pPr>
              <a:buFont typeface="Arial" panose="020B0604020202020204" pitchFamily="34" charset="0"/>
              <a:buChar char="•"/>
            </a:pPr>
            <a:r>
              <a:rPr lang="en-US" sz="1600" dirty="0" smtClean="0">
                <a:solidFill>
                  <a:srgbClr val="2E1A47"/>
                </a:solidFill>
              </a:rPr>
              <a:t>Cover memo when additional details are needed</a:t>
            </a:r>
          </a:p>
          <a:p>
            <a:pPr>
              <a:buFont typeface="Arial" panose="020B0604020202020204" pitchFamily="34" charset="0"/>
              <a:buChar char="•"/>
            </a:pPr>
            <a:r>
              <a:rPr lang="en-US" sz="1600" b="1" dirty="0" smtClean="0">
                <a:solidFill>
                  <a:srgbClr val="2E1A47"/>
                </a:solidFill>
              </a:rPr>
              <a:t>AUS is ineligible </a:t>
            </a:r>
          </a:p>
          <a:p>
            <a:endParaRPr lang="en-US" dirty="0" smtClean="0"/>
          </a:p>
        </p:txBody>
      </p:sp>
    </p:spTree>
    <p:extLst>
      <p:ext uri="{BB962C8B-B14F-4D97-AF65-F5344CB8AC3E}">
        <p14:creationId xmlns:p14="http://schemas.microsoft.com/office/powerpoint/2010/main" val="414696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273052"/>
            <a:ext cx="8963025" cy="1346198"/>
          </a:xfrm>
        </p:spPr>
        <p:txBody>
          <a:bodyPr/>
          <a:lstStyle/>
          <a:p>
            <a:pPr>
              <a:lnSpc>
                <a:spcPct val="100000"/>
              </a:lnSpc>
            </a:pPr>
            <a:r>
              <a:rPr lang="en-US" sz="3400" dirty="0" smtClean="0"/>
              <a:t>Underwriting</a:t>
            </a:r>
            <a:endParaRPr lang="en-US" sz="2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371475" y="1286537"/>
            <a:ext cx="11515725" cy="4967514"/>
          </a:xfrm>
          <a:prstGeom prst="rect">
            <a:avLst/>
          </a:prstGeom>
        </p:spPr>
        <p:txBody>
          <a:bodyPr wrap="square">
            <a:spAutoFit/>
          </a:bodyPr>
          <a:lstStyle/>
          <a:p>
            <a:pPr defTabSz="609036">
              <a:spcBef>
                <a:spcPct val="20000"/>
              </a:spcBef>
              <a:buClr>
                <a:srgbClr val="800000"/>
              </a:buClr>
            </a:pPr>
            <a:r>
              <a:rPr lang="en-US" sz="1600" b="1" dirty="0" smtClean="0">
                <a:solidFill>
                  <a:srgbClr val="2E1A47"/>
                </a:solidFill>
                <a:latin typeface="Arial" panose="020B0604020202020204" pitchFamily="34" charset="0"/>
                <a:ea typeface="+mj-ea"/>
                <a:cs typeface="Arial" panose="020B0604020202020204" pitchFamily="34" charset="0"/>
              </a:rPr>
              <a:t>Income</a:t>
            </a:r>
            <a:endParaRPr lang="en-US" sz="1600" b="1" dirty="0">
              <a:solidFill>
                <a:srgbClr val="2E1A47"/>
              </a:solidFill>
              <a:latin typeface="Arial" panose="020B0604020202020204" pitchFamily="34" charset="0"/>
              <a:ea typeface="+mj-ea"/>
              <a:cs typeface="Arial" panose="020B0604020202020204" pitchFamily="34" charset="0"/>
            </a:endParaRPr>
          </a:p>
          <a:p>
            <a:pPr defTabSz="609036">
              <a:spcBef>
                <a:spcPct val="20000"/>
              </a:spcBef>
              <a:buClr>
                <a:srgbClr val="800000"/>
              </a:buClr>
            </a:pPr>
            <a:r>
              <a:rPr lang="en-US" sz="1600" dirty="0" smtClean="0">
                <a:solidFill>
                  <a:srgbClr val="2E1A47"/>
                </a:solidFill>
                <a:latin typeface="Arial" panose="020B0604020202020204" pitchFamily="34" charset="0"/>
                <a:ea typeface="+mj-ea"/>
                <a:cs typeface="Arial" panose="020B0604020202020204" pitchFamily="34" charset="0"/>
              </a:rPr>
              <a:t>	•   Rental </a:t>
            </a:r>
            <a:r>
              <a:rPr lang="en-US" sz="1600" dirty="0">
                <a:solidFill>
                  <a:srgbClr val="2E1A47"/>
                </a:solidFill>
                <a:latin typeface="Arial" panose="020B0604020202020204" pitchFamily="34" charset="0"/>
                <a:ea typeface="+mj-ea"/>
                <a:cs typeface="Arial" panose="020B0604020202020204" pitchFamily="34" charset="0"/>
              </a:rPr>
              <a:t>Income – must have 2 year landlord history - see COVID Overlays.</a:t>
            </a:r>
          </a:p>
          <a:p>
            <a:pPr defTabSz="609036">
              <a:spcBef>
                <a:spcPct val="20000"/>
              </a:spcBef>
              <a:buClr>
                <a:srgbClr val="800000"/>
              </a:buClr>
            </a:pPr>
            <a:r>
              <a:rPr lang="en-US" sz="1600" dirty="0" smtClean="0">
                <a:solidFill>
                  <a:srgbClr val="2E1A47"/>
                </a:solidFill>
                <a:latin typeface="Arial" panose="020B0604020202020204" pitchFamily="34" charset="0"/>
                <a:ea typeface="+mj-ea"/>
                <a:cs typeface="Arial" panose="020B0604020202020204" pitchFamily="34" charset="0"/>
              </a:rPr>
              <a:t>	•   Borrower </a:t>
            </a:r>
            <a:r>
              <a:rPr lang="en-US" sz="1600" dirty="0">
                <a:solidFill>
                  <a:srgbClr val="2E1A47"/>
                </a:solidFill>
                <a:latin typeface="Arial" panose="020B0604020202020204" pitchFamily="34" charset="0"/>
                <a:ea typeface="+mj-ea"/>
                <a:cs typeface="Arial" panose="020B0604020202020204" pitchFamily="34" charset="0"/>
              </a:rPr>
              <a:t>must start employment before loan closing.</a:t>
            </a:r>
          </a:p>
          <a:p>
            <a:pPr defTabSz="609036">
              <a:spcBef>
                <a:spcPct val="20000"/>
              </a:spcBef>
              <a:buClr>
                <a:srgbClr val="800000"/>
              </a:buClr>
            </a:pPr>
            <a:r>
              <a:rPr lang="en-US" sz="1600" dirty="0" smtClean="0">
                <a:solidFill>
                  <a:srgbClr val="2E1A47"/>
                </a:solidFill>
                <a:latin typeface="Arial" panose="020B0604020202020204" pitchFamily="34" charset="0"/>
                <a:ea typeface="+mj-ea"/>
                <a:cs typeface="Arial" panose="020B0604020202020204" pitchFamily="34" charset="0"/>
              </a:rPr>
              <a:t>	•   For </a:t>
            </a:r>
            <a:r>
              <a:rPr lang="en-US" sz="1600" dirty="0">
                <a:solidFill>
                  <a:srgbClr val="2E1A47"/>
                </a:solidFill>
                <a:latin typeface="Arial" panose="020B0604020202020204" pitchFamily="34" charset="0"/>
                <a:ea typeface="+mj-ea"/>
                <a:cs typeface="Arial" panose="020B0604020202020204" pitchFamily="34" charset="0"/>
              </a:rPr>
              <a:t>Salary employees we require 2 years tax returns:</a:t>
            </a:r>
          </a:p>
          <a:p>
            <a:pPr defTabSz="609036">
              <a:spcBef>
                <a:spcPct val="20000"/>
              </a:spcBef>
              <a:buClr>
                <a:srgbClr val="800000"/>
              </a:buClr>
            </a:pPr>
            <a:r>
              <a:rPr lang="en-US" sz="1600" dirty="0">
                <a:solidFill>
                  <a:srgbClr val="2E1A47"/>
                </a:solidFill>
                <a:latin typeface="Arial" panose="020B0604020202020204" pitchFamily="34" charset="0"/>
                <a:ea typeface="+mj-ea"/>
                <a:cs typeface="Arial" panose="020B0604020202020204" pitchFamily="34" charset="0"/>
              </a:rPr>
              <a:t>			-</a:t>
            </a:r>
            <a:r>
              <a:rPr lang="en-US" sz="1600" dirty="0" smtClean="0">
                <a:solidFill>
                  <a:srgbClr val="2E1A47"/>
                </a:solidFill>
                <a:latin typeface="Arial" panose="020B0604020202020204" pitchFamily="34" charset="0"/>
                <a:ea typeface="+mj-ea"/>
                <a:cs typeface="Arial" panose="020B0604020202020204" pitchFamily="34" charset="0"/>
              </a:rPr>
              <a:t>   </a:t>
            </a:r>
            <a:r>
              <a:rPr lang="en-US" sz="1600" dirty="0">
                <a:solidFill>
                  <a:srgbClr val="2E1A47"/>
                </a:solidFill>
                <a:latin typeface="Arial" panose="020B0604020202020204" pitchFamily="34" charset="0"/>
                <a:ea typeface="+mj-ea"/>
                <a:cs typeface="Arial" panose="020B0604020202020204" pitchFamily="34" charset="0"/>
              </a:rPr>
              <a:t>You can submit W2 transcripts with the actual W2s and returns will not be required. </a:t>
            </a:r>
          </a:p>
          <a:p>
            <a:pPr defTabSz="609036">
              <a:spcBef>
                <a:spcPct val="20000"/>
              </a:spcBef>
              <a:buClr>
                <a:srgbClr val="800000"/>
              </a:buClr>
            </a:pPr>
            <a:r>
              <a:rPr lang="en-US" sz="1600" dirty="0">
                <a:solidFill>
                  <a:srgbClr val="2E1A47"/>
                </a:solidFill>
                <a:latin typeface="Arial" panose="020B0604020202020204" pitchFamily="34" charset="0"/>
                <a:ea typeface="+mj-ea"/>
                <a:cs typeface="Arial" panose="020B0604020202020204" pitchFamily="34" charset="0"/>
              </a:rPr>
              <a:t>			-</a:t>
            </a:r>
            <a:r>
              <a:rPr lang="en-US" sz="1600" dirty="0" smtClean="0">
                <a:solidFill>
                  <a:srgbClr val="2E1A47"/>
                </a:solidFill>
                <a:latin typeface="Arial" panose="020B0604020202020204" pitchFamily="34" charset="0"/>
                <a:ea typeface="+mj-ea"/>
                <a:cs typeface="Arial" panose="020B0604020202020204" pitchFamily="34" charset="0"/>
              </a:rPr>
              <a:t>   </a:t>
            </a:r>
            <a:r>
              <a:rPr lang="en-US" sz="1600" dirty="0">
                <a:solidFill>
                  <a:srgbClr val="2E1A47"/>
                </a:solidFill>
                <a:latin typeface="Arial" panose="020B0604020202020204" pitchFamily="34" charset="0"/>
                <a:ea typeface="+mj-ea"/>
                <a:cs typeface="Arial" panose="020B0604020202020204" pitchFamily="34" charset="0"/>
              </a:rPr>
              <a:t>Written VOE cannot be substituted for W2s and/or Paystubs</a:t>
            </a:r>
            <a:r>
              <a:rPr lang="en-US" sz="1600" dirty="0" smtClean="0">
                <a:solidFill>
                  <a:srgbClr val="2E1A47"/>
                </a:solidFill>
                <a:latin typeface="Arial" panose="020B0604020202020204" pitchFamily="34" charset="0"/>
                <a:ea typeface="+mj-ea"/>
                <a:cs typeface="Arial" panose="020B0604020202020204" pitchFamily="34" charset="0"/>
              </a:rPr>
              <a:t>.</a:t>
            </a:r>
          </a:p>
          <a:p>
            <a:pPr defTabSz="609036">
              <a:spcBef>
                <a:spcPct val="20000"/>
              </a:spcBef>
              <a:buClr>
                <a:srgbClr val="800000"/>
              </a:buClr>
            </a:pPr>
            <a:endParaRPr lang="en-US" sz="1600" dirty="0" smtClean="0">
              <a:solidFill>
                <a:srgbClr val="2E1A47"/>
              </a:solidFill>
              <a:latin typeface="Arial" panose="020B0604020202020204" pitchFamily="34" charset="0"/>
              <a:ea typeface="+mj-ea"/>
              <a:cs typeface="Arial" panose="020B0604020202020204" pitchFamily="34" charset="0"/>
            </a:endParaRPr>
          </a:p>
          <a:p>
            <a:pPr lvl="1"/>
            <a:r>
              <a:rPr lang="en-US" sz="1600" dirty="0" smtClean="0">
                <a:solidFill>
                  <a:schemeClr val="accent1"/>
                </a:solidFill>
                <a:latin typeface="Arial" panose="020B0604020202020204" pitchFamily="34" charset="0"/>
                <a:cs typeface="Arial" panose="020B0604020202020204" pitchFamily="34" charset="0"/>
              </a:rPr>
              <a:t>   •   Verbal </a:t>
            </a:r>
            <a:r>
              <a:rPr lang="en-US" sz="1600" dirty="0">
                <a:solidFill>
                  <a:schemeClr val="accent1"/>
                </a:solidFill>
                <a:latin typeface="Arial" panose="020B0604020202020204" pitchFamily="34" charset="0"/>
                <a:cs typeface="Arial" panose="020B0604020202020204" pitchFamily="34" charset="0"/>
              </a:rPr>
              <a:t>VOEs – </a:t>
            </a:r>
            <a:r>
              <a:rPr lang="en-US" sz="1600" b="1" dirty="0">
                <a:solidFill>
                  <a:schemeClr val="accent1"/>
                </a:solidFill>
                <a:latin typeface="Arial" panose="020B0604020202020204" pitchFamily="34" charset="0"/>
                <a:cs typeface="Arial" panose="020B0604020202020204" pitchFamily="34" charset="0"/>
              </a:rPr>
              <a:t>see </a:t>
            </a:r>
            <a:r>
              <a:rPr lang="en-US" sz="1600" b="1" u="sng" dirty="0">
                <a:solidFill>
                  <a:schemeClr val="accent1"/>
                </a:solidFill>
                <a:latin typeface="Arial" panose="020B0604020202020204" pitchFamily="34" charset="0"/>
                <a:cs typeface="Arial" panose="020B0604020202020204" pitchFamily="34" charset="0"/>
              </a:rPr>
              <a:t>COVID Overlays for Self-Employed Borrowers</a:t>
            </a:r>
            <a:r>
              <a:rPr lang="en-US" sz="1600" dirty="0">
                <a:solidFill>
                  <a:schemeClr val="accent1"/>
                </a:solidFill>
                <a:latin typeface="Arial" panose="020B0604020202020204" pitchFamily="34" charset="0"/>
                <a:cs typeface="Arial" panose="020B0604020202020204" pitchFamily="34" charset="0"/>
              </a:rPr>
              <a:t>.</a:t>
            </a:r>
            <a:endParaRPr lang="en-US" sz="1600" b="1" u="sng" dirty="0">
              <a:solidFill>
                <a:schemeClr val="accent1"/>
              </a:solidFill>
              <a:latin typeface="Arial" panose="020B0604020202020204" pitchFamily="34" charset="0"/>
              <a:cs typeface="Arial" panose="020B0604020202020204" pitchFamily="34" charset="0"/>
            </a:endParaRPr>
          </a:p>
          <a:p>
            <a:pPr lvl="2"/>
            <a:r>
              <a:rPr lang="en-US" sz="1600" dirty="0">
                <a:solidFill>
                  <a:schemeClr val="accent1"/>
                </a:solidFill>
                <a:latin typeface="Arial" panose="020B0604020202020204" pitchFamily="34" charset="0"/>
                <a:cs typeface="Arial" panose="020B0604020202020204" pitchFamily="34" charset="0"/>
              </a:rPr>
              <a:t>	</a:t>
            </a:r>
            <a:r>
              <a:rPr lang="en-US" sz="1600" dirty="0" smtClean="0">
                <a:solidFill>
                  <a:schemeClr val="accent1"/>
                </a:solidFill>
                <a:latin typeface="Arial" panose="020B0604020202020204" pitchFamily="34" charset="0"/>
                <a:cs typeface="Arial" panose="020B0604020202020204" pitchFamily="34" charset="0"/>
              </a:rPr>
              <a:t>-   Must </a:t>
            </a:r>
            <a:r>
              <a:rPr lang="en-US" sz="1600" dirty="0">
                <a:solidFill>
                  <a:schemeClr val="accent1"/>
                </a:solidFill>
                <a:latin typeface="Arial" panose="020B0604020202020204" pitchFamily="34" charset="0"/>
                <a:cs typeface="Arial" panose="020B0604020202020204" pitchFamily="34" charset="0"/>
              </a:rPr>
              <a:t>be complete and within allowable timeframe – see specific details on pages 45-48 </a:t>
            </a:r>
            <a:endParaRPr lang="en-US" sz="1600" dirty="0" smtClean="0">
              <a:solidFill>
                <a:schemeClr val="accent1"/>
              </a:solidFill>
              <a:latin typeface="Arial" panose="020B0604020202020204" pitchFamily="34" charset="0"/>
              <a:cs typeface="Arial" panose="020B0604020202020204" pitchFamily="34" charset="0"/>
            </a:endParaRPr>
          </a:p>
          <a:p>
            <a:pPr lvl="2"/>
            <a:r>
              <a:rPr lang="en-US" sz="1600" dirty="0">
                <a:solidFill>
                  <a:schemeClr val="accent1"/>
                </a:solidFill>
                <a:latin typeface="Arial" panose="020B0604020202020204" pitchFamily="34" charset="0"/>
                <a:cs typeface="Arial" panose="020B0604020202020204" pitchFamily="34" charset="0"/>
              </a:rPr>
              <a:t>	</a:t>
            </a:r>
            <a:r>
              <a:rPr lang="en-US" sz="1600" dirty="0" smtClean="0">
                <a:solidFill>
                  <a:schemeClr val="accent1"/>
                </a:solidFill>
                <a:latin typeface="Arial" panose="020B0604020202020204" pitchFamily="34" charset="0"/>
                <a:cs typeface="Arial" panose="020B0604020202020204" pitchFamily="34" charset="0"/>
              </a:rPr>
              <a:t>    in the guidelines</a:t>
            </a:r>
            <a:r>
              <a:rPr lang="en-US" sz="1600" dirty="0">
                <a:solidFill>
                  <a:schemeClr val="accent1"/>
                </a:solidFill>
                <a:latin typeface="Arial" panose="020B0604020202020204" pitchFamily="34" charset="0"/>
                <a:cs typeface="Arial" panose="020B0604020202020204" pitchFamily="34" charset="0"/>
              </a:rPr>
              <a:t>.</a:t>
            </a:r>
          </a:p>
          <a:p>
            <a:pPr lvl="2"/>
            <a:r>
              <a:rPr lang="en-US" sz="1600" dirty="0">
                <a:solidFill>
                  <a:schemeClr val="accent1"/>
                </a:solidFill>
                <a:latin typeface="Arial" panose="020B0604020202020204" pitchFamily="34" charset="0"/>
                <a:cs typeface="Arial" panose="020B0604020202020204" pitchFamily="34" charset="0"/>
              </a:rPr>
              <a:t>	</a:t>
            </a:r>
            <a:r>
              <a:rPr lang="en-US" sz="1600" dirty="0" smtClean="0">
                <a:solidFill>
                  <a:schemeClr val="accent1"/>
                </a:solidFill>
                <a:latin typeface="Arial" panose="020B0604020202020204" pitchFamily="34" charset="0"/>
                <a:cs typeface="Arial" panose="020B0604020202020204" pitchFamily="34" charset="0"/>
              </a:rPr>
              <a:t>-   The </a:t>
            </a:r>
            <a:r>
              <a:rPr lang="en-US" sz="1600" dirty="0">
                <a:solidFill>
                  <a:schemeClr val="accent1"/>
                </a:solidFill>
                <a:latin typeface="Arial" panose="020B0604020202020204" pitchFamily="34" charset="0"/>
                <a:cs typeface="Arial" panose="020B0604020202020204" pitchFamily="34" charset="0"/>
              </a:rPr>
              <a:t>timeframe on electronic VVOEs is tied to the “information current as of” date, not the </a:t>
            </a:r>
            <a:r>
              <a:rPr lang="en-US" sz="1600" dirty="0" smtClean="0">
                <a:solidFill>
                  <a:schemeClr val="accent1"/>
                </a:solidFill>
                <a:latin typeface="Arial" panose="020B0604020202020204" pitchFamily="34" charset="0"/>
                <a:cs typeface="Arial" panose="020B0604020202020204" pitchFamily="34" charset="0"/>
              </a:rPr>
              <a:t>date</a:t>
            </a:r>
          </a:p>
          <a:p>
            <a:pPr lvl="2"/>
            <a:r>
              <a:rPr lang="en-US" sz="1600" dirty="0">
                <a:solidFill>
                  <a:schemeClr val="accent1"/>
                </a:solidFill>
                <a:latin typeface="Arial" panose="020B0604020202020204" pitchFamily="34" charset="0"/>
                <a:cs typeface="Arial" panose="020B0604020202020204" pitchFamily="34" charset="0"/>
              </a:rPr>
              <a:t>	</a:t>
            </a:r>
            <a:r>
              <a:rPr lang="en-US" sz="1600" dirty="0" smtClean="0">
                <a:solidFill>
                  <a:schemeClr val="accent1"/>
                </a:solidFill>
                <a:latin typeface="Arial" panose="020B0604020202020204" pitchFamily="34" charset="0"/>
                <a:cs typeface="Arial" panose="020B0604020202020204" pitchFamily="34" charset="0"/>
              </a:rPr>
              <a:t>    the document </a:t>
            </a:r>
            <a:r>
              <a:rPr lang="en-US" sz="1600" dirty="0">
                <a:solidFill>
                  <a:schemeClr val="accent1"/>
                </a:solidFill>
                <a:latin typeface="Arial" panose="020B0604020202020204" pitchFamily="34" charset="0"/>
                <a:cs typeface="Arial" panose="020B0604020202020204" pitchFamily="34" charset="0"/>
              </a:rPr>
              <a:t>was pulled</a:t>
            </a:r>
            <a:r>
              <a:rPr lang="en-US" sz="1600" dirty="0" smtClean="0">
                <a:solidFill>
                  <a:schemeClr val="accent1"/>
                </a:solidFill>
                <a:latin typeface="Arial" panose="020B0604020202020204" pitchFamily="34" charset="0"/>
                <a:cs typeface="Arial" panose="020B0604020202020204" pitchFamily="34" charset="0"/>
              </a:rPr>
              <a:t>.</a:t>
            </a:r>
          </a:p>
          <a:p>
            <a:pPr lvl="1"/>
            <a:endParaRPr lang="en-US" sz="1600" dirty="0">
              <a:solidFill>
                <a:schemeClr val="accent1"/>
              </a:solidFill>
              <a:latin typeface="Arial" panose="020B0604020202020204" pitchFamily="34" charset="0"/>
              <a:cs typeface="Arial" panose="020B0604020202020204" pitchFamily="34" charset="0"/>
            </a:endParaRPr>
          </a:p>
          <a:p>
            <a:pPr lvl="1"/>
            <a:r>
              <a:rPr lang="en-US" sz="1600" dirty="0">
                <a:solidFill>
                  <a:schemeClr val="accent1"/>
                </a:solidFill>
                <a:latin typeface="Arial" panose="020B0604020202020204" pitchFamily="34" charset="0"/>
                <a:cs typeface="Arial" panose="020B0604020202020204" pitchFamily="34" charset="0"/>
              </a:rPr>
              <a:t> </a:t>
            </a:r>
            <a:r>
              <a:rPr lang="en-US" sz="1600" dirty="0" smtClean="0">
                <a:solidFill>
                  <a:schemeClr val="accent1"/>
                </a:solidFill>
                <a:latin typeface="Arial" panose="020B0604020202020204" pitchFamily="34" charset="0"/>
                <a:cs typeface="Arial" panose="020B0604020202020204" pitchFamily="34" charset="0"/>
              </a:rPr>
              <a:t>  •   Capital </a:t>
            </a:r>
            <a:r>
              <a:rPr lang="en-US" sz="1600" dirty="0">
                <a:solidFill>
                  <a:schemeClr val="accent1"/>
                </a:solidFill>
                <a:latin typeface="Arial" panose="020B0604020202020204" pitchFamily="34" charset="0"/>
                <a:cs typeface="Arial" panose="020B0604020202020204" pitchFamily="34" charset="0"/>
              </a:rPr>
              <a:t>Gains is not an allowable source of </a:t>
            </a:r>
            <a:r>
              <a:rPr lang="en-US" sz="1600" dirty="0" smtClean="0">
                <a:solidFill>
                  <a:schemeClr val="accent1"/>
                </a:solidFill>
                <a:latin typeface="Arial" panose="020B0604020202020204" pitchFamily="34" charset="0"/>
                <a:cs typeface="Arial" panose="020B0604020202020204" pitchFamily="34" charset="0"/>
              </a:rPr>
              <a:t>income.</a:t>
            </a:r>
          </a:p>
          <a:p>
            <a:pPr lvl="1"/>
            <a:r>
              <a:rPr lang="en-US" sz="1600" dirty="0" smtClean="0">
                <a:solidFill>
                  <a:srgbClr val="2E1A47"/>
                </a:solidFill>
                <a:latin typeface="Arial" panose="020B0604020202020204" pitchFamily="34" charset="0"/>
                <a:ea typeface="+mj-ea"/>
                <a:cs typeface="Arial" panose="020B0604020202020204" pitchFamily="34" charset="0"/>
              </a:rPr>
              <a:t>   •   Continuance </a:t>
            </a:r>
            <a:r>
              <a:rPr lang="en-US" sz="1600" dirty="0">
                <a:solidFill>
                  <a:srgbClr val="2E1A47"/>
                </a:solidFill>
                <a:latin typeface="Arial" panose="020B0604020202020204" pitchFamily="34" charset="0"/>
                <a:ea typeface="+mj-ea"/>
                <a:cs typeface="Arial" panose="020B0604020202020204" pitchFamily="34" charset="0"/>
              </a:rPr>
              <a:t>of income:</a:t>
            </a:r>
          </a:p>
          <a:p>
            <a:pPr defTabSz="609036">
              <a:spcBef>
                <a:spcPct val="20000"/>
              </a:spcBef>
              <a:buClr>
                <a:srgbClr val="800000"/>
              </a:buClr>
            </a:pPr>
            <a:r>
              <a:rPr lang="en-US" sz="1600" dirty="0">
                <a:solidFill>
                  <a:srgbClr val="2E1A47"/>
                </a:solidFill>
                <a:latin typeface="Arial" panose="020B0604020202020204" pitchFamily="34" charset="0"/>
                <a:ea typeface="+mj-ea"/>
                <a:cs typeface="Arial" panose="020B0604020202020204" pitchFamily="34" charset="0"/>
              </a:rPr>
              <a:t>			</a:t>
            </a:r>
            <a:r>
              <a:rPr lang="en-US" sz="1600" dirty="0" smtClean="0">
                <a:solidFill>
                  <a:srgbClr val="2E1A47"/>
                </a:solidFill>
                <a:latin typeface="Arial" panose="020B0604020202020204" pitchFamily="34" charset="0"/>
                <a:ea typeface="+mj-ea"/>
                <a:cs typeface="Arial" panose="020B0604020202020204" pitchFamily="34" charset="0"/>
              </a:rPr>
              <a:t>-   Retirement </a:t>
            </a:r>
            <a:r>
              <a:rPr lang="en-US" sz="1600" dirty="0">
                <a:solidFill>
                  <a:srgbClr val="2E1A47"/>
                </a:solidFill>
                <a:latin typeface="Arial" panose="020B0604020202020204" pitchFamily="34" charset="0"/>
                <a:ea typeface="+mj-ea"/>
                <a:cs typeface="Arial" panose="020B0604020202020204" pitchFamily="34" charset="0"/>
              </a:rPr>
              <a:t>– 10 years.</a:t>
            </a:r>
          </a:p>
          <a:p>
            <a:pPr defTabSz="609036">
              <a:spcBef>
                <a:spcPct val="20000"/>
              </a:spcBef>
              <a:buClr>
                <a:srgbClr val="800000"/>
              </a:buClr>
            </a:pPr>
            <a:r>
              <a:rPr lang="en-US" sz="1600" dirty="0">
                <a:solidFill>
                  <a:srgbClr val="2E1A47"/>
                </a:solidFill>
                <a:latin typeface="Arial" panose="020B0604020202020204" pitchFamily="34" charset="0"/>
                <a:ea typeface="+mj-ea"/>
                <a:cs typeface="Arial" panose="020B0604020202020204" pitchFamily="34" charset="0"/>
              </a:rPr>
              <a:t>			</a:t>
            </a:r>
            <a:r>
              <a:rPr lang="en-US" sz="1600" dirty="0" smtClean="0">
                <a:solidFill>
                  <a:srgbClr val="2E1A47"/>
                </a:solidFill>
                <a:latin typeface="Arial" panose="020B0604020202020204" pitchFamily="34" charset="0"/>
                <a:ea typeface="+mj-ea"/>
                <a:cs typeface="Arial" panose="020B0604020202020204" pitchFamily="34" charset="0"/>
              </a:rPr>
              <a:t>-   Trust </a:t>
            </a:r>
            <a:r>
              <a:rPr lang="en-US" sz="1600" dirty="0">
                <a:solidFill>
                  <a:srgbClr val="2E1A47"/>
                </a:solidFill>
                <a:latin typeface="Arial" panose="020B0604020202020204" pitchFamily="34" charset="0"/>
                <a:ea typeface="+mj-ea"/>
                <a:cs typeface="Arial" panose="020B0604020202020204" pitchFamily="34" charset="0"/>
              </a:rPr>
              <a:t>Income – 7 years.</a:t>
            </a:r>
          </a:p>
          <a:p>
            <a:pPr defTabSz="609036">
              <a:spcBef>
                <a:spcPct val="20000"/>
              </a:spcBef>
              <a:buClr>
                <a:srgbClr val="800000"/>
              </a:buClr>
            </a:pPr>
            <a:endParaRPr lang="en-US" sz="1600"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13924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DCE8E779-F425-B04A-A166-188F6BC263ED}" type="slidenum">
              <a:rPr lang="en-US" smtClean="0"/>
              <a:pPr/>
              <a:t>13</a:t>
            </a:fld>
            <a:endParaRPr lang="en-US" dirty="0"/>
          </a:p>
        </p:txBody>
      </p:sp>
      <p:sp>
        <p:nvSpPr>
          <p:cNvPr id="6" name="Text Placeholder 2"/>
          <p:cNvSpPr>
            <a:spLocks noGrp="1"/>
          </p:cNvSpPr>
          <p:nvPr>
            <p:ph type="body" sz="quarter" idx="36"/>
          </p:nvPr>
        </p:nvSpPr>
        <p:spPr>
          <a:xfrm>
            <a:off x="371476" y="1406307"/>
            <a:ext cx="11078405" cy="3864008"/>
          </a:xfrm>
        </p:spPr>
        <p:txBody>
          <a:bodyPr>
            <a:normAutofit/>
          </a:bodyPr>
          <a:lstStyle/>
          <a:p>
            <a:pPr marL="0" lvl="0" indent="0" defTabSz="609036">
              <a:spcBef>
                <a:spcPct val="20000"/>
              </a:spcBef>
              <a:buClr>
                <a:srgbClr val="800000"/>
              </a:buClr>
              <a:buNone/>
            </a:pPr>
            <a:r>
              <a:rPr lang="en-US" sz="1600" b="1" dirty="0">
                <a:solidFill>
                  <a:srgbClr val="2E1A47"/>
                </a:solidFill>
              </a:rPr>
              <a:t>S</a:t>
            </a:r>
            <a:r>
              <a:rPr lang="en-US" sz="1600" b="1" dirty="0" smtClean="0">
                <a:solidFill>
                  <a:srgbClr val="2E1A47"/>
                </a:solidFill>
              </a:rPr>
              <a:t>elf-employed </a:t>
            </a:r>
            <a:r>
              <a:rPr lang="en-US" sz="1600" b="1" dirty="0">
                <a:solidFill>
                  <a:srgbClr val="2E1A47"/>
                </a:solidFill>
              </a:rPr>
              <a:t>Borrower documentation – see Key guidelines under “Income” </a:t>
            </a:r>
            <a:endParaRPr lang="en-US" sz="1600" b="1" dirty="0" smtClean="0">
              <a:solidFill>
                <a:srgbClr val="2E1A47"/>
              </a:solidFill>
            </a:endParaRPr>
          </a:p>
          <a:p>
            <a:pPr marL="0" lvl="0" indent="0" defTabSz="609036">
              <a:spcBef>
                <a:spcPct val="20000"/>
              </a:spcBef>
              <a:buClr>
                <a:srgbClr val="800000"/>
              </a:buClr>
              <a:buNone/>
            </a:pPr>
            <a:r>
              <a:rPr lang="en-US" sz="1600" dirty="0">
                <a:solidFill>
                  <a:srgbClr val="2E1A47"/>
                </a:solidFill>
              </a:rPr>
              <a:t>	</a:t>
            </a:r>
            <a:r>
              <a:rPr lang="en-US" sz="1600" dirty="0" smtClean="0">
                <a:solidFill>
                  <a:srgbClr val="2E1A47"/>
                </a:solidFill>
              </a:rPr>
              <a:t>•   M</a:t>
            </a:r>
            <a:r>
              <a:rPr lang="en-US" sz="1600" dirty="0" smtClean="0">
                <a:solidFill>
                  <a:schemeClr val="tx2"/>
                </a:solidFill>
              </a:rPr>
              <a:t>ost </a:t>
            </a:r>
            <a:r>
              <a:rPr lang="en-US" sz="1600" dirty="0">
                <a:solidFill>
                  <a:schemeClr val="tx2"/>
                </a:solidFill>
              </a:rPr>
              <a:t>recent two (2) years of individual, signed Federal tax returns with all </a:t>
            </a:r>
            <a:r>
              <a:rPr lang="en-US" sz="1600" dirty="0" smtClean="0">
                <a:solidFill>
                  <a:schemeClr val="tx2"/>
                </a:solidFill>
              </a:rPr>
              <a:t>schedules to include W2s, 1099, 			  and K1s if applicable.</a:t>
            </a:r>
          </a:p>
          <a:p>
            <a:pPr marL="0" lvl="0" indent="0" defTabSz="609036">
              <a:spcBef>
                <a:spcPct val="20000"/>
              </a:spcBef>
              <a:buClr>
                <a:srgbClr val="800000"/>
              </a:buClr>
              <a:buNone/>
            </a:pPr>
            <a:r>
              <a:rPr lang="en-US" sz="1600" dirty="0" smtClean="0">
                <a:solidFill>
                  <a:schemeClr val="tx2"/>
                </a:solidFill>
              </a:rPr>
              <a:t>	•   Most recent </a:t>
            </a:r>
            <a:r>
              <a:rPr lang="en-US" sz="1600" dirty="0">
                <a:solidFill>
                  <a:schemeClr val="tx2"/>
                </a:solidFill>
              </a:rPr>
              <a:t>two (2) years of corporate, S-Corp, LLC, and/or partnership (if applicable), signed federal tax </a:t>
            </a:r>
            <a:r>
              <a:rPr lang="en-US" sz="1600" dirty="0" smtClean="0">
                <a:solidFill>
                  <a:schemeClr val="tx2"/>
                </a:solidFill>
              </a:rPr>
              <a:t>				returns with </a:t>
            </a:r>
            <a:r>
              <a:rPr lang="en-US" sz="1600" dirty="0">
                <a:solidFill>
                  <a:schemeClr val="tx2"/>
                </a:solidFill>
              </a:rPr>
              <a:t>all </a:t>
            </a:r>
            <a:r>
              <a:rPr lang="en-US" sz="1600" dirty="0" smtClean="0">
                <a:solidFill>
                  <a:schemeClr val="tx2"/>
                </a:solidFill>
              </a:rPr>
              <a:t>schedules.</a:t>
            </a:r>
          </a:p>
          <a:p>
            <a:pPr marL="0" lvl="0" indent="0" defTabSz="609036">
              <a:spcBef>
                <a:spcPct val="20000"/>
              </a:spcBef>
              <a:buClr>
                <a:srgbClr val="800000"/>
              </a:buClr>
              <a:buNone/>
            </a:pPr>
            <a:r>
              <a:rPr lang="en-US" sz="1600" b="1" dirty="0" smtClean="0">
                <a:solidFill>
                  <a:schemeClr val="tx2"/>
                </a:solidFill>
              </a:rPr>
              <a:t>	</a:t>
            </a:r>
            <a:r>
              <a:rPr lang="en-US" sz="1600" dirty="0" smtClean="0">
                <a:solidFill>
                  <a:schemeClr val="tx2"/>
                </a:solidFill>
              </a:rPr>
              <a:t>•   A </a:t>
            </a:r>
            <a:r>
              <a:rPr lang="en-US" sz="1600" b="1" dirty="0" smtClean="0">
                <a:solidFill>
                  <a:schemeClr val="tx2"/>
                </a:solidFill>
              </a:rPr>
              <a:t>signed</a:t>
            </a:r>
            <a:r>
              <a:rPr lang="en-US" sz="1600" dirty="0" smtClean="0">
                <a:solidFill>
                  <a:schemeClr val="tx2"/>
                </a:solidFill>
              </a:rPr>
              <a:t> copy of the YTD balance sheet, regardless of corporate structure, and YTD profit and loss 			    statement for the business (may not be more than 120 days old as of the note date).</a:t>
            </a:r>
          </a:p>
          <a:p>
            <a:pPr marL="0" lvl="0" indent="0" defTabSz="609036">
              <a:spcBef>
                <a:spcPct val="20000"/>
              </a:spcBef>
              <a:buClr>
                <a:srgbClr val="800000"/>
              </a:buClr>
              <a:buNone/>
            </a:pPr>
            <a:r>
              <a:rPr lang="en-US" sz="1600" dirty="0" smtClean="0">
                <a:solidFill>
                  <a:srgbClr val="2E1A47"/>
                </a:solidFill>
              </a:rPr>
              <a:t>	•   Business </a:t>
            </a:r>
            <a:r>
              <a:rPr lang="en-US" sz="1600" dirty="0">
                <a:solidFill>
                  <a:srgbClr val="2E1A47"/>
                </a:solidFill>
              </a:rPr>
              <a:t>assets can be used for down payment, closing costs, and/or Reserves.</a:t>
            </a:r>
          </a:p>
          <a:p>
            <a:pPr marL="0" lvl="0" indent="0" defTabSz="609036">
              <a:spcBef>
                <a:spcPct val="20000"/>
              </a:spcBef>
              <a:buClr>
                <a:srgbClr val="800000"/>
              </a:buClr>
              <a:buNone/>
            </a:pPr>
            <a:r>
              <a:rPr lang="en-US" sz="1600" dirty="0">
                <a:solidFill>
                  <a:srgbClr val="2E1A47"/>
                </a:solidFill>
              </a:rPr>
              <a:t>		</a:t>
            </a:r>
            <a:r>
              <a:rPr lang="en-US" sz="1600" dirty="0" smtClean="0">
                <a:solidFill>
                  <a:srgbClr val="2E1A47"/>
                </a:solidFill>
              </a:rPr>
              <a:t>- Borrower </a:t>
            </a:r>
            <a:r>
              <a:rPr lang="en-US" sz="1600" dirty="0">
                <a:solidFill>
                  <a:srgbClr val="2E1A47"/>
                </a:solidFill>
              </a:rPr>
              <a:t>must be 100% owner of the company.</a:t>
            </a:r>
          </a:p>
          <a:p>
            <a:pPr marL="0" lvl="0" indent="0" defTabSz="609036">
              <a:spcBef>
                <a:spcPct val="20000"/>
              </a:spcBef>
              <a:buClr>
                <a:srgbClr val="800000"/>
              </a:buClr>
              <a:buNone/>
            </a:pPr>
            <a:r>
              <a:rPr lang="en-US" sz="1600" dirty="0">
                <a:solidFill>
                  <a:srgbClr val="2E1A47"/>
                </a:solidFill>
              </a:rPr>
              <a:t>		</a:t>
            </a:r>
            <a:endParaRPr lang="en-US" sz="1600" dirty="0" smtClean="0">
              <a:solidFill>
                <a:srgbClr val="2E1A47"/>
              </a:solidFill>
            </a:endParaRPr>
          </a:p>
          <a:p>
            <a:pPr marL="0" lvl="0" indent="0" defTabSz="609036">
              <a:spcBef>
                <a:spcPct val="20000"/>
              </a:spcBef>
              <a:buClr>
                <a:srgbClr val="800000"/>
              </a:buClr>
              <a:buNone/>
            </a:pPr>
            <a:r>
              <a:rPr lang="en-US" sz="1600" b="1" dirty="0" smtClean="0">
                <a:solidFill>
                  <a:srgbClr val="2E1A47"/>
                </a:solidFill>
              </a:rPr>
              <a:t>NOTE: </a:t>
            </a:r>
            <a:r>
              <a:rPr lang="en-US" sz="1600" dirty="0">
                <a:solidFill>
                  <a:schemeClr val="tx2"/>
                </a:solidFill>
              </a:rPr>
              <a:t>P&amp;L statements must be audited when income reported on the P&amp;L increases / decreases and the </a:t>
            </a:r>
            <a:r>
              <a:rPr lang="en-US" sz="1600" dirty="0" smtClean="0">
                <a:solidFill>
                  <a:schemeClr val="tx2"/>
                </a:solidFill>
              </a:rPr>
              <a:t>P&amp;L </a:t>
            </a:r>
            <a:r>
              <a:rPr lang="en-US" sz="1600" dirty="0">
                <a:solidFill>
                  <a:schemeClr val="tx2"/>
                </a:solidFill>
              </a:rPr>
              <a:t>income is used to qualify the self-employed borrower</a:t>
            </a:r>
          </a:p>
        </p:txBody>
      </p:sp>
      <p:sp>
        <p:nvSpPr>
          <p:cNvPr id="7"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Underwriting</a:t>
            </a:r>
            <a:endParaRPr lang="en-US" sz="2800" dirty="0"/>
          </a:p>
        </p:txBody>
      </p:sp>
    </p:spTree>
    <p:extLst>
      <p:ext uri="{BB962C8B-B14F-4D97-AF65-F5344CB8AC3E}">
        <p14:creationId xmlns:p14="http://schemas.microsoft.com/office/powerpoint/2010/main" val="124415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Underwriting</a:t>
            </a:r>
            <a:endParaRPr lang="en-US" sz="2800" dirty="0"/>
          </a:p>
        </p:txBody>
      </p:sp>
      <p:pic>
        <p:nvPicPr>
          <p:cNvPr id="5" name="Picture 4"/>
          <p:cNvPicPr>
            <a:picLocks noChangeAspect="1"/>
          </p:cNvPicPr>
          <p:nvPr/>
        </p:nvPicPr>
        <p:blipFill>
          <a:blip r:embed="rId3"/>
          <a:stretch>
            <a:fillRect/>
          </a:stretch>
        </p:blipFill>
        <p:spPr>
          <a:xfrm>
            <a:off x="9468677" y="356369"/>
            <a:ext cx="1981200" cy="800100"/>
          </a:xfrm>
          <a:prstGeom prst="rect">
            <a:avLst/>
          </a:prstGeom>
        </p:spPr>
      </p:pic>
      <p:pic>
        <p:nvPicPr>
          <p:cNvPr id="6" name="Picture 5"/>
          <p:cNvPicPr>
            <a:picLocks noChangeAspect="1"/>
          </p:cNvPicPr>
          <p:nvPr/>
        </p:nvPicPr>
        <p:blipFill>
          <a:blip r:embed="rId4"/>
          <a:stretch>
            <a:fillRect/>
          </a:stretch>
        </p:blipFill>
        <p:spPr>
          <a:xfrm>
            <a:off x="238125" y="6010198"/>
            <a:ext cx="2152650" cy="752475"/>
          </a:xfrm>
          <a:prstGeom prst="rect">
            <a:avLst/>
          </a:prstGeom>
        </p:spPr>
      </p:pic>
      <p:sp>
        <p:nvSpPr>
          <p:cNvPr id="8" name="Rectangle 7"/>
          <p:cNvSpPr/>
          <p:nvPr/>
        </p:nvSpPr>
        <p:spPr>
          <a:xfrm>
            <a:off x="762734" y="5255598"/>
            <a:ext cx="4876800" cy="644769"/>
          </a:xfrm>
          <a:prstGeom prst="rect">
            <a:avLst/>
          </a:prstGeom>
          <a:solidFill>
            <a:srgbClr val="34363B"/>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b="1" dirty="0" smtClean="0">
                <a:solidFill>
                  <a:schemeClr val="bg1"/>
                </a:solidFill>
              </a:rPr>
              <a:t>Calculated Correctly</a:t>
            </a:r>
          </a:p>
          <a:p>
            <a:pPr algn="ctr"/>
            <a:r>
              <a:rPr lang="en-US" sz="1400" dirty="0" smtClean="0">
                <a:solidFill>
                  <a:schemeClr val="bg1"/>
                </a:solidFill>
              </a:rPr>
              <a:t>Vested $110,004.83 * 60% - $50,000 loan = $16,002.89</a:t>
            </a:r>
            <a:endParaRPr lang="en-US" sz="1400" dirty="0">
              <a:solidFill>
                <a:schemeClr val="bg1"/>
              </a:solidFill>
            </a:endParaRPr>
          </a:p>
        </p:txBody>
      </p:sp>
      <p:sp>
        <p:nvSpPr>
          <p:cNvPr id="9" name="Rectangle 8"/>
          <p:cNvSpPr/>
          <p:nvPr/>
        </p:nvSpPr>
        <p:spPr>
          <a:xfrm>
            <a:off x="6118776" y="5255597"/>
            <a:ext cx="4876800" cy="644769"/>
          </a:xfrm>
          <a:prstGeom prst="rect">
            <a:avLst/>
          </a:prstGeom>
          <a:solidFill>
            <a:srgbClr val="70707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solidFill>
                  <a:schemeClr val="bg1"/>
                </a:solidFill>
              </a:rPr>
              <a:t>Calculated Incorrectly</a:t>
            </a:r>
          </a:p>
          <a:p>
            <a:pPr algn="ctr"/>
            <a:r>
              <a:rPr lang="en-US" sz="1400" dirty="0" smtClean="0">
                <a:solidFill>
                  <a:schemeClr val="bg1"/>
                </a:solidFill>
              </a:rPr>
              <a:t>Vested $110,004.83 - $50,000 loan * 60% = $36,002.89</a:t>
            </a:r>
            <a:endParaRPr lang="en-US" sz="1400" dirty="0">
              <a:solidFill>
                <a:schemeClr val="bg1"/>
              </a:solidFill>
            </a:endParaRPr>
          </a:p>
        </p:txBody>
      </p:sp>
      <p:sp>
        <p:nvSpPr>
          <p:cNvPr id="10" name="Rectangle 9"/>
          <p:cNvSpPr/>
          <p:nvPr/>
        </p:nvSpPr>
        <p:spPr>
          <a:xfrm>
            <a:off x="371475" y="1076987"/>
            <a:ext cx="11078401" cy="3588675"/>
          </a:xfrm>
          <a:prstGeom prst="rect">
            <a:avLst/>
          </a:prstGeom>
        </p:spPr>
        <p:txBody>
          <a:bodyPr wrap="square">
            <a:spAutoFit/>
          </a:bodyPr>
          <a:lstStyle/>
          <a:p>
            <a:pPr lvl="1"/>
            <a:endParaRPr lang="en-US" sz="1600" dirty="0">
              <a:solidFill>
                <a:schemeClr val="accent1"/>
              </a:solidFill>
              <a:latin typeface="Arial" panose="020B0604020202020204" pitchFamily="34" charset="0"/>
              <a:ea typeface="+mj-ea"/>
              <a:cs typeface="Arial" panose="020B0604020202020204" pitchFamily="34" charset="0"/>
            </a:endParaRPr>
          </a:p>
          <a:p>
            <a:r>
              <a:rPr lang="en-US" sz="1600" b="1" dirty="0" smtClean="0">
                <a:solidFill>
                  <a:schemeClr val="accent1"/>
                </a:solidFill>
                <a:latin typeface="Arial" panose="020B0604020202020204" pitchFamily="34" charset="0"/>
                <a:ea typeface="+mj-ea"/>
                <a:cs typeface="Arial" panose="020B0604020202020204" pitchFamily="34" charset="0"/>
              </a:rPr>
              <a:t>Assets</a:t>
            </a:r>
            <a:endParaRPr lang="en-US" sz="1600" dirty="0">
              <a:solidFill>
                <a:schemeClr val="accent1"/>
              </a:solidFill>
              <a:latin typeface="Arial" panose="020B0604020202020204" pitchFamily="34" charset="0"/>
              <a:ea typeface="+mj-ea"/>
              <a:cs typeface="Arial" panose="020B0604020202020204" pitchFamily="34" charset="0"/>
            </a:endParaRPr>
          </a:p>
          <a:p>
            <a:pPr lvl="1"/>
            <a:r>
              <a:rPr lang="en-US" sz="1600" dirty="0" smtClean="0">
                <a:solidFill>
                  <a:schemeClr val="accent1"/>
                </a:solidFill>
                <a:latin typeface="Arial" panose="020B0604020202020204" pitchFamily="34" charset="0"/>
                <a:ea typeface="+mj-ea"/>
                <a:cs typeface="Arial" panose="020B0604020202020204" pitchFamily="34" charset="0"/>
              </a:rPr>
              <a:t>	•   Large </a:t>
            </a:r>
            <a:r>
              <a:rPr lang="en-US" sz="1600" dirty="0">
                <a:solidFill>
                  <a:schemeClr val="accent1"/>
                </a:solidFill>
                <a:latin typeface="Arial" panose="020B0604020202020204" pitchFamily="34" charset="0"/>
                <a:ea typeface="+mj-ea"/>
                <a:cs typeface="Arial" panose="020B0604020202020204" pitchFamily="34" charset="0"/>
              </a:rPr>
              <a:t>deposits</a:t>
            </a:r>
          </a:p>
          <a:p>
            <a:pPr lvl="2"/>
            <a:r>
              <a:rPr lang="en-US" sz="1600" dirty="0" smtClean="0">
                <a:solidFill>
                  <a:schemeClr val="accent1"/>
                </a:solidFill>
                <a:latin typeface="Arial" panose="020B0604020202020204" pitchFamily="34" charset="0"/>
                <a:ea typeface="+mj-ea"/>
                <a:cs typeface="Arial" panose="020B0604020202020204" pitchFamily="34" charset="0"/>
              </a:rPr>
              <a:t>    -    Must </a:t>
            </a:r>
            <a:r>
              <a:rPr lang="en-US" sz="1600" dirty="0">
                <a:solidFill>
                  <a:schemeClr val="accent1"/>
                </a:solidFill>
                <a:latin typeface="Arial" panose="020B0604020202020204" pitchFamily="34" charset="0"/>
                <a:ea typeface="+mj-ea"/>
                <a:cs typeface="Arial" panose="020B0604020202020204" pitchFamily="34" charset="0"/>
              </a:rPr>
              <a:t>be explained and sourced for both single and multiple deposits over a one month period exceed </a:t>
            </a:r>
            <a:endParaRPr lang="en-US" sz="1600" dirty="0" smtClean="0">
              <a:solidFill>
                <a:schemeClr val="accent1"/>
              </a:solidFill>
              <a:latin typeface="Arial" panose="020B0604020202020204" pitchFamily="34" charset="0"/>
              <a:ea typeface="+mj-ea"/>
              <a:cs typeface="Arial" panose="020B0604020202020204" pitchFamily="34" charset="0"/>
            </a:endParaRPr>
          </a:p>
          <a:p>
            <a:pPr lvl="2"/>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50% of </a:t>
            </a:r>
            <a:r>
              <a:rPr lang="en-US" sz="1600" dirty="0">
                <a:solidFill>
                  <a:schemeClr val="accent1"/>
                </a:solidFill>
                <a:latin typeface="Arial" panose="020B0604020202020204" pitchFamily="34" charset="0"/>
                <a:ea typeface="+mj-ea"/>
                <a:cs typeface="Arial" panose="020B0604020202020204" pitchFamily="34" charset="0"/>
              </a:rPr>
              <a:t>the total monthly income. If you are backing out the deposit form the verified funds an </a:t>
            </a:r>
            <a:r>
              <a:rPr lang="en-US" sz="1600" dirty="0" smtClean="0">
                <a:solidFill>
                  <a:schemeClr val="accent1"/>
                </a:solidFill>
                <a:latin typeface="Arial" panose="020B0604020202020204" pitchFamily="34" charset="0"/>
                <a:ea typeface="+mj-ea"/>
                <a:cs typeface="Arial" panose="020B0604020202020204" pitchFamily="34" charset="0"/>
              </a:rPr>
              <a:t>explanation</a:t>
            </a:r>
          </a:p>
          <a:p>
            <a:pPr lvl="2"/>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a:t>
            </a:r>
            <a:r>
              <a:rPr lang="en-US" sz="1600" dirty="0">
                <a:solidFill>
                  <a:schemeClr val="accent1"/>
                </a:solidFill>
                <a:latin typeface="Arial" panose="020B0604020202020204" pitchFamily="34" charset="0"/>
                <a:ea typeface="+mj-ea"/>
                <a:cs typeface="Arial" panose="020B0604020202020204" pitchFamily="34" charset="0"/>
              </a:rPr>
              <a:t>letter </a:t>
            </a:r>
            <a:r>
              <a:rPr lang="en-US" sz="1600" dirty="0" smtClean="0">
                <a:solidFill>
                  <a:schemeClr val="accent1"/>
                </a:solidFill>
                <a:latin typeface="Arial" panose="020B0604020202020204" pitchFamily="34" charset="0"/>
                <a:ea typeface="+mj-ea"/>
                <a:cs typeface="Arial" panose="020B0604020202020204" pitchFamily="34" charset="0"/>
              </a:rPr>
              <a:t>from </a:t>
            </a:r>
            <a:r>
              <a:rPr lang="en-US" sz="1600" dirty="0">
                <a:solidFill>
                  <a:schemeClr val="accent1"/>
                </a:solidFill>
                <a:latin typeface="Arial" panose="020B0604020202020204" pitchFamily="34" charset="0"/>
                <a:ea typeface="+mj-ea"/>
                <a:cs typeface="Arial" panose="020B0604020202020204" pitchFamily="34" charset="0"/>
              </a:rPr>
              <a:t>the borrower is still required.</a:t>
            </a:r>
          </a:p>
          <a:p>
            <a:pPr lvl="2"/>
            <a:r>
              <a:rPr lang="en-US" sz="1600" dirty="0" smtClean="0">
                <a:solidFill>
                  <a:schemeClr val="accent1"/>
                </a:solidFill>
                <a:latin typeface="Arial" panose="020B0604020202020204" pitchFamily="34" charset="0"/>
                <a:ea typeface="+mj-ea"/>
                <a:cs typeface="Arial" panose="020B0604020202020204" pitchFamily="34" charset="0"/>
              </a:rPr>
              <a:t>•   When </a:t>
            </a:r>
            <a:r>
              <a:rPr lang="en-US" sz="1600" dirty="0">
                <a:solidFill>
                  <a:schemeClr val="accent1"/>
                </a:solidFill>
                <a:latin typeface="Arial" panose="020B0604020202020204" pitchFamily="34" charset="0"/>
                <a:ea typeface="+mj-ea"/>
                <a:cs typeface="Arial" panose="020B0604020202020204" pitchFamily="34" charset="0"/>
              </a:rPr>
              <a:t>stocks, stock options, or mutual funds are the source of funds used for down payment or closing </a:t>
            </a:r>
            <a:endParaRPr lang="en-US" sz="1600" dirty="0" smtClean="0">
              <a:solidFill>
                <a:schemeClr val="accent1"/>
              </a:solidFill>
              <a:latin typeface="Arial" panose="020B0604020202020204" pitchFamily="34" charset="0"/>
              <a:ea typeface="+mj-ea"/>
              <a:cs typeface="Arial" panose="020B0604020202020204" pitchFamily="34" charset="0"/>
            </a:endParaRPr>
          </a:p>
          <a:p>
            <a:pPr lvl="2"/>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costs</a:t>
            </a:r>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documentation </a:t>
            </a:r>
            <a:r>
              <a:rPr lang="en-US" sz="1600" dirty="0">
                <a:solidFill>
                  <a:schemeClr val="accent1"/>
                </a:solidFill>
                <a:latin typeface="Arial" panose="020B0604020202020204" pitchFamily="34" charset="0"/>
                <a:ea typeface="+mj-ea"/>
                <a:cs typeface="Arial" panose="020B0604020202020204" pitchFamily="34" charset="0"/>
              </a:rPr>
              <a:t>evidencing the borrower’s receipt of liquidated funds is required, prior to closing.</a:t>
            </a:r>
          </a:p>
          <a:p>
            <a:pPr lvl="2"/>
            <a:r>
              <a:rPr lang="en-US" sz="1600" dirty="0" smtClean="0">
                <a:solidFill>
                  <a:schemeClr val="accent1"/>
                </a:solidFill>
                <a:latin typeface="Arial" panose="020B0604020202020204" pitchFamily="34" charset="0"/>
                <a:ea typeface="+mj-ea"/>
                <a:cs typeface="Arial" panose="020B0604020202020204" pitchFamily="34" charset="0"/>
              </a:rPr>
              <a:t>•   When </a:t>
            </a:r>
            <a:r>
              <a:rPr lang="en-US" sz="1600" dirty="0">
                <a:solidFill>
                  <a:schemeClr val="accent1"/>
                </a:solidFill>
                <a:latin typeface="Arial" panose="020B0604020202020204" pitchFamily="34" charset="0"/>
                <a:ea typeface="+mj-ea"/>
                <a:cs typeface="Arial" panose="020B0604020202020204" pitchFamily="34" charset="0"/>
              </a:rPr>
              <a:t>stocks, stock options, or mutual funds are used for reserves, 70% of the value of the asset must be </a:t>
            </a:r>
            <a:endParaRPr lang="en-US" sz="1600" dirty="0" smtClean="0">
              <a:solidFill>
                <a:schemeClr val="accent1"/>
              </a:solidFill>
              <a:latin typeface="Arial" panose="020B0604020202020204" pitchFamily="34" charset="0"/>
              <a:ea typeface="+mj-ea"/>
              <a:cs typeface="Arial" panose="020B0604020202020204" pitchFamily="34" charset="0"/>
            </a:endParaRPr>
          </a:p>
          <a:p>
            <a:pPr lvl="1"/>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considered</a:t>
            </a:r>
            <a:r>
              <a:rPr lang="en-US" sz="1600" dirty="0">
                <a:solidFill>
                  <a:schemeClr val="accent1"/>
                </a:solidFill>
                <a:latin typeface="Arial" panose="020B0604020202020204" pitchFamily="34" charset="0"/>
                <a:ea typeface="+mj-ea"/>
                <a:cs typeface="Arial" panose="020B0604020202020204" pitchFamily="34" charset="0"/>
              </a:rPr>
              <a:t>; liquidation is not </a:t>
            </a:r>
            <a:r>
              <a:rPr lang="en-US" sz="1600" dirty="0" smtClean="0">
                <a:solidFill>
                  <a:schemeClr val="accent1"/>
                </a:solidFill>
                <a:latin typeface="Arial" panose="020B0604020202020204" pitchFamily="34" charset="0"/>
                <a:ea typeface="+mj-ea"/>
                <a:cs typeface="Arial" panose="020B0604020202020204" pitchFamily="34" charset="0"/>
              </a:rPr>
              <a:t>required.</a:t>
            </a:r>
            <a:endParaRPr lang="en-US" sz="1600" dirty="0">
              <a:solidFill>
                <a:schemeClr val="accent1"/>
              </a:solidFill>
              <a:latin typeface="Arial" panose="020B0604020202020204" pitchFamily="34" charset="0"/>
              <a:ea typeface="+mj-ea"/>
              <a:cs typeface="Arial" panose="020B0604020202020204" pitchFamily="34" charset="0"/>
            </a:endParaRPr>
          </a:p>
          <a:p>
            <a:pPr lvl="1"/>
            <a:r>
              <a:rPr lang="en-US" sz="1600" dirty="0" smtClean="0">
                <a:solidFill>
                  <a:schemeClr val="accent1"/>
                </a:solidFill>
                <a:latin typeface="Arial" panose="020B0604020202020204" pitchFamily="34" charset="0"/>
                <a:ea typeface="+mj-ea"/>
                <a:cs typeface="Arial" panose="020B0604020202020204" pitchFamily="34" charset="0"/>
              </a:rPr>
              <a:t>	•   Retirement </a:t>
            </a:r>
            <a:r>
              <a:rPr lang="en-US" sz="1600" dirty="0">
                <a:solidFill>
                  <a:schemeClr val="accent1"/>
                </a:solidFill>
                <a:latin typeface="Arial" panose="020B0604020202020204" pitchFamily="34" charset="0"/>
                <a:ea typeface="+mj-ea"/>
                <a:cs typeface="Arial" panose="020B0604020202020204" pitchFamily="34" charset="0"/>
              </a:rPr>
              <a:t>accounts</a:t>
            </a:r>
          </a:p>
          <a:p>
            <a:pPr lvl="2"/>
            <a:r>
              <a:rPr lang="en-US" sz="1600" dirty="0" smtClean="0">
                <a:solidFill>
                  <a:schemeClr val="accent1"/>
                </a:solidFill>
                <a:latin typeface="Arial" panose="020B0604020202020204" pitchFamily="34" charset="0"/>
                <a:ea typeface="+mj-ea"/>
                <a:cs typeface="Arial" panose="020B0604020202020204" pitchFamily="34" charset="0"/>
              </a:rPr>
              <a:t>    -    Using </a:t>
            </a:r>
            <a:r>
              <a:rPr lang="en-US" sz="1600" dirty="0">
                <a:solidFill>
                  <a:schemeClr val="accent1"/>
                </a:solidFill>
                <a:latin typeface="Arial" panose="020B0604020202020204" pitchFamily="34" charset="0"/>
                <a:ea typeface="+mj-ea"/>
                <a:cs typeface="Arial" panose="020B0604020202020204" pitchFamily="34" charset="0"/>
              </a:rPr>
              <a:t>the correct calculation on accounts on which the borrower has a loan. </a:t>
            </a:r>
            <a:endParaRPr lang="en-US" sz="1600" dirty="0" smtClean="0">
              <a:solidFill>
                <a:schemeClr val="accent1"/>
              </a:solidFill>
              <a:latin typeface="Arial" panose="020B0604020202020204" pitchFamily="34" charset="0"/>
              <a:ea typeface="+mj-ea"/>
              <a:cs typeface="Arial" panose="020B0604020202020204" pitchFamily="34" charset="0"/>
            </a:endParaRPr>
          </a:p>
          <a:p>
            <a:pPr lvl="2"/>
            <a:r>
              <a:rPr lang="en-US" sz="1600" b="1" dirty="0">
                <a:solidFill>
                  <a:schemeClr val="accent1"/>
                </a:solidFill>
                <a:latin typeface="Arial" panose="020B0604020202020204" pitchFamily="34" charset="0"/>
                <a:ea typeface="+mj-ea"/>
                <a:cs typeface="Arial" panose="020B0604020202020204" pitchFamily="34" charset="0"/>
              </a:rPr>
              <a:t> </a:t>
            </a:r>
            <a:r>
              <a:rPr lang="en-US" sz="1600" b="1" dirty="0" smtClean="0">
                <a:solidFill>
                  <a:schemeClr val="accent1"/>
                </a:solidFill>
                <a:latin typeface="Arial" panose="020B0604020202020204" pitchFamily="34" charset="0"/>
                <a:ea typeface="+mj-ea"/>
                <a:cs typeface="Arial" panose="020B0604020202020204" pitchFamily="34" charset="0"/>
              </a:rPr>
              <a:t>        Calculation</a:t>
            </a:r>
            <a:r>
              <a:rPr lang="en-US" sz="1600" b="1" dirty="0">
                <a:solidFill>
                  <a:schemeClr val="accent1"/>
                </a:solidFill>
                <a:latin typeface="Arial" panose="020B0604020202020204" pitchFamily="34" charset="0"/>
                <a:ea typeface="+mj-ea"/>
                <a:cs typeface="Arial" panose="020B0604020202020204" pitchFamily="34" charset="0"/>
              </a:rPr>
              <a:t>: Vested </a:t>
            </a:r>
            <a:r>
              <a:rPr lang="en-US" sz="1600" b="1" dirty="0" smtClean="0">
                <a:solidFill>
                  <a:schemeClr val="accent1"/>
                </a:solidFill>
                <a:latin typeface="Arial" panose="020B0604020202020204" pitchFamily="34" charset="0"/>
                <a:ea typeface="+mj-ea"/>
                <a:cs typeface="Arial" panose="020B0604020202020204" pitchFamily="34" charset="0"/>
              </a:rPr>
              <a:t>Amount * </a:t>
            </a:r>
            <a:r>
              <a:rPr lang="en-US" sz="1600" b="1" dirty="0">
                <a:solidFill>
                  <a:schemeClr val="accent1"/>
                </a:solidFill>
                <a:latin typeface="Arial" panose="020B0604020202020204" pitchFamily="34" charset="0"/>
                <a:ea typeface="+mj-ea"/>
                <a:cs typeface="Arial" panose="020B0604020202020204" pitchFamily="34" charset="0"/>
              </a:rPr>
              <a:t>60% ‒ Outstanding Loan</a:t>
            </a:r>
          </a:p>
          <a:p>
            <a:pPr defTabSz="609036">
              <a:spcBef>
                <a:spcPct val="20000"/>
              </a:spcBef>
              <a:buClr>
                <a:srgbClr val="800000"/>
              </a:buClr>
            </a:pPr>
            <a:endParaRPr lang="en-US" sz="1600"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67133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Underwriting</a:t>
            </a:r>
            <a:endParaRPr lang="en-US" sz="2800" dirty="0"/>
          </a:p>
        </p:txBody>
      </p:sp>
      <p:sp>
        <p:nvSpPr>
          <p:cNvPr id="2" name="Rectangle 1"/>
          <p:cNvSpPr/>
          <p:nvPr/>
        </p:nvSpPr>
        <p:spPr>
          <a:xfrm>
            <a:off x="371475" y="1457987"/>
            <a:ext cx="11078401" cy="2475037"/>
          </a:xfrm>
          <a:prstGeom prst="rect">
            <a:avLst/>
          </a:prstGeom>
        </p:spPr>
        <p:txBody>
          <a:bodyPr wrap="square">
            <a:spAutoFit/>
          </a:bodyPr>
          <a:lstStyle/>
          <a:p>
            <a:r>
              <a:rPr lang="en-US" sz="1600" b="1" dirty="0" smtClean="0">
                <a:solidFill>
                  <a:schemeClr val="accent1"/>
                </a:solidFill>
                <a:latin typeface="Arial" panose="020B0604020202020204" pitchFamily="34" charset="0"/>
                <a:ea typeface="+mj-ea"/>
                <a:cs typeface="Arial" panose="020B0604020202020204" pitchFamily="34" charset="0"/>
              </a:rPr>
              <a:t>Assets (continued)</a:t>
            </a:r>
          </a:p>
          <a:p>
            <a:endParaRPr lang="en-US" sz="1600" dirty="0">
              <a:solidFill>
                <a:schemeClr val="accent1"/>
              </a:solidFill>
              <a:latin typeface="Arial" panose="020B0604020202020204" pitchFamily="34" charset="0"/>
              <a:ea typeface="+mj-ea"/>
              <a:cs typeface="Arial" panose="020B0604020202020204" pitchFamily="34" charset="0"/>
            </a:endParaRPr>
          </a:p>
          <a:p>
            <a:pPr marL="7429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Terms </a:t>
            </a:r>
            <a:r>
              <a:rPr lang="en-US" sz="1600" dirty="0">
                <a:solidFill>
                  <a:schemeClr val="accent1"/>
                </a:solidFill>
                <a:latin typeface="Arial" panose="020B0604020202020204" pitchFamily="34" charset="0"/>
                <a:ea typeface="+mj-ea"/>
                <a:cs typeface="Arial" panose="020B0604020202020204" pitchFamily="34" charset="0"/>
              </a:rPr>
              <a:t>of Withdrawal for Retirement Accounts</a:t>
            </a: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    Is </a:t>
            </a:r>
            <a:r>
              <a:rPr lang="en-US" sz="1600" dirty="0">
                <a:solidFill>
                  <a:schemeClr val="accent1"/>
                </a:solidFill>
                <a:latin typeface="Arial" panose="020B0604020202020204" pitchFamily="34" charset="0"/>
                <a:ea typeface="+mj-ea"/>
                <a:cs typeface="Arial" panose="020B0604020202020204" pitchFamily="34" charset="0"/>
              </a:rPr>
              <a:t>required when using the account for reserves</a:t>
            </a:r>
          </a:p>
          <a:p>
            <a:pPr marL="7429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Reserves </a:t>
            </a:r>
            <a:endParaRPr lang="en-US" sz="1600" dirty="0">
              <a:solidFill>
                <a:schemeClr val="accent1"/>
              </a:solidFill>
              <a:latin typeface="Arial" panose="020B0604020202020204" pitchFamily="34" charset="0"/>
              <a:ea typeface="+mj-ea"/>
              <a:cs typeface="Arial" panose="020B0604020202020204" pitchFamily="34" charset="0"/>
            </a:endParaRP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    All </a:t>
            </a:r>
            <a:r>
              <a:rPr lang="en-US" sz="1600" dirty="0">
                <a:solidFill>
                  <a:schemeClr val="accent1"/>
                </a:solidFill>
                <a:latin typeface="Arial" panose="020B0604020202020204" pitchFamily="34" charset="0"/>
                <a:ea typeface="+mj-ea"/>
                <a:cs typeface="Arial" panose="020B0604020202020204" pitchFamily="34" charset="0"/>
              </a:rPr>
              <a:t>loans require six months reserves up to $1 million (12 months for &gt; $1M)</a:t>
            </a: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    Additional </a:t>
            </a:r>
            <a:r>
              <a:rPr lang="en-US" sz="1600" dirty="0">
                <a:solidFill>
                  <a:schemeClr val="accent1"/>
                </a:solidFill>
                <a:latin typeface="Arial" panose="020B0604020202020204" pitchFamily="34" charset="0"/>
                <a:ea typeface="+mj-ea"/>
                <a:cs typeface="Arial" panose="020B0604020202020204" pitchFamily="34" charset="0"/>
              </a:rPr>
              <a:t>six months if retaining their current primary</a:t>
            </a: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    If </a:t>
            </a:r>
            <a:r>
              <a:rPr lang="en-US" sz="1600" dirty="0">
                <a:solidFill>
                  <a:schemeClr val="accent1"/>
                </a:solidFill>
                <a:latin typeface="Arial" panose="020B0604020202020204" pitchFamily="34" charset="0"/>
                <a:ea typeface="+mj-ea"/>
                <a:cs typeface="Arial" panose="020B0604020202020204" pitchFamily="34" charset="0"/>
              </a:rPr>
              <a:t>you are excluding a debt with 10 or less payments, you need to include reserves to cover the balance</a:t>
            </a: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    30-day </a:t>
            </a:r>
            <a:r>
              <a:rPr lang="en-US" sz="1600" dirty="0">
                <a:solidFill>
                  <a:schemeClr val="accent1"/>
                </a:solidFill>
                <a:latin typeface="Arial" panose="020B0604020202020204" pitchFamily="34" charset="0"/>
                <a:ea typeface="+mj-ea"/>
                <a:cs typeface="Arial" panose="020B0604020202020204" pitchFamily="34" charset="0"/>
              </a:rPr>
              <a:t>accounts – include reserves to cover the </a:t>
            </a:r>
            <a:r>
              <a:rPr lang="en-US" sz="1600" dirty="0" smtClean="0">
                <a:solidFill>
                  <a:schemeClr val="accent1"/>
                </a:solidFill>
                <a:latin typeface="Arial" panose="020B0604020202020204" pitchFamily="34" charset="0"/>
                <a:ea typeface="+mj-ea"/>
                <a:cs typeface="Arial" panose="020B0604020202020204" pitchFamily="34" charset="0"/>
              </a:rPr>
              <a:t>balance</a:t>
            </a:r>
            <a:endParaRPr lang="en-US" sz="1600"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1642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Underwriting</a:t>
            </a:r>
            <a:endParaRPr lang="en-US" sz="2800" dirty="0"/>
          </a:p>
        </p:txBody>
      </p:sp>
      <p:sp>
        <p:nvSpPr>
          <p:cNvPr id="2" name="Rectangle 1"/>
          <p:cNvSpPr/>
          <p:nvPr/>
        </p:nvSpPr>
        <p:spPr>
          <a:xfrm>
            <a:off x="371475" y="1457987"/>
            <a:ext cx="11078401" cy="3327065"/>
          </a:xfrm>
          <a:prstGeom prst="rect">
            <a:avLst/>
          </a:prstGeom>
        </p:spPr>
        <p:txBody>
          <a:bodyPr wrap="square">
            <a:spAutoFit/>
          </a:bodyPr>
          <a:lstStyle/>
          <a:p>
            <a:r>
              <a:rPr lang="en-US" sz="1600" b="1" dirty="0" smtClean="0">
                <a:solidFill>
                  <a:schemeClr val="accent1"/>
                </a:solidFill>
                <a:latin typeface="Arial" panose="020B0604020202020204" pitchFamily="34" charset="0"/>
                <a:ea typeface="+mj-ea"/>
                <a:cs typeface="Arial" panose="020B0604020202020204" pitchFamily="34" charset="0"/>
              </a:rPr>
              <a:t>Credit – see </a:t>
            </a:r>
            <a:r>
              <a:rPr lang="en-US" sz="1600" b="1" u="sng" dirty="0" smtClean="0">
                <a:solidFill>
                  <a:schemeClr val="accent1"/>
                </a:solidFill>
                <a:latin typeface="Arial" panose="020B0604020202020204" pitchFamily="34" charset="0"/>
                <a:ea typeface="+mj-ea"/>
                <a:cs typeface="Arial" panose="020B0604020202020204" pitchFamily="34" charset="0"/>
              </a:rPr>
              <a:t>COVID Overlays</a:t>
            </a:r>
          </a:p>
          <a:p>
            <a:endParaRPr lang="en-US" sz="1600" dirty="0" smtClean="0">
              <a:solidFill>
                <a:schemeClr val="accent1"/>
              </a:solidFill>
              <a:latin typeface="Arial" panose="020B0604020202020204" pitchFamily="34" charset="0"/>
              <a:ea typeface="+mj-ea"/>
              <a:cs typeface="Arial" panose="020B0604020202020204" pitchFamily="34" charset="0"/>
            </a:endParaRPr>
          </a:p>
          <a:p>
            <a:pPr marL="7429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Must </a:t>
            </a:r>
            <a:r>
              <a:rPr lang="en-US" sz="1600" dirty="0">
                <a:solidFill>
                  <a:schemeClr val="accent1"/>
                </a:solidFill>
                <a:latin typeface="Arial" panose="020B0604020202020204" pitchFamily="34" charset="0"/>
                <a:ea typeface="+mj-ea"/>
                <a:cs typeface="Arial" panose="020B0604020202020204" pitchFamily="34" charset="0"/>
              </a:rPr>
              <a:t>meet minimum trade line </a:t>
            </a:r>
            <a:r>
              <a:rPr lang="en-US" sz="1600" dirty="0" smtClean="0">
                <a:solidFill>
                  <a:schemeClr val="accent1"/>
                </a:solidFill>
                <a:latin typeface="Arial" panose="020B0604020202020204" pitchFamily="34" charset="0"/>
                <a:ea typeface="+mj-ea"/>
                <a:cs typeface="Arial" panose="020B0604020202020204" pitchFamily="34" charset="0"/>
              </a:rPr>
              <a:t>requirements.</a:t>
            </a:r>
            <a:endParaRPr lang="en-US" sz="1600" dirty="0">
              <a:solidFill>
                <a:schemeClr val="accent1"/>
              </a:solidFill>
              <a:latin typeface="Arial" panose="020B0604020202020204" pitchFamily="34" charset="0"/>
              <a:ea typeface="+mj-ea"/>
              <a:cs typeface="Arial" panose="020B0604020202020204" pitchFamily="34" charset="0"/>
            </a:endParaRPr>
          </a:p>
          <a:p>
            <a:pPr marL="7429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Identify </a:t>
            </a:r>
            <a:r>
              <a:rPr lang="en-US" sz="1600" dirty="0">
                <a:solidFill>
                  <a:schemeClr val="accent1"/>
                </a:solidFill>
                <a:latin typeface="Arial" panose="020B0604020202020204" pitchFamily="34" charset="0"/>
                <a:ea typeface="+mj-ea"/>
                <a:cs typeface="Arial" panose="020B0604020202020204" pitchFamily="34" charset="0"/>
              </a:rPr>
              <a:t>possible undisclosed debt – bank statements, paystubs, etc. </a:t>
            </a:r>
          </a:p>
          <a:p>
            <a:pPr marL="7429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Open </a:t>
            </a:r>
            <a:r>
              <a:rPr lang="en-US" sz="1600" dirty="0">
                <a:solidFill>
                  <a:schemeClr val="accent1"/>
                </a:solidFill>
                <a:latin typeface="Arial" panose="020B0604020202020204" pitchFamily="34" charset="0"/>
                <a:ea typeface="+mj-ea"/>
                <a:cs typeface="Arial" panose="020B0604020202020204" pitchFamily="34" charset="0"/>
              </a:rPr>
              <a:t>revolving accounts with zero balance you must use min $10 payment in debt ratio.  </a:t>
            </a:r>
          </a:p>
          <a:p>
            <a:pPr marL="7429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HELOCs </a:t>
            </a:r>
            <a:r>
              <a:rPr lang="en-US" sz="1600" dirty="0">
                <a:solidFill>
                  <a:schemeClr val="accent1"/>
                </a:solidFill>
                <a:latin typeface="Arial" panose="020B0604020202020204" pitchFamily="34" charset="0"/>
                <a:ea typeface="+mj-ea"/>
                <a:cs typeface="Arial" panose="020B0604020202020204" pitchFamily="34" charset="0"/>
              </a:rPr>
              <a:t>– must use the greater of </a:t>
            </a:r>
            <a:r>
              <a:rPr lang="en-US" sz="1600" b="1" dirty="0">
                <a:solidFill>
                  <a:schemeClr val="accent1"/>
                </a:solidFill>
                <a:latin typeface="Arial" panose="020B0604020202020204" pitchFamily="34" charset="0"/>
                <a:ea typeface="+mj-ea"/>
                <a:cs typeface="Arial" panose="020B0604020202020204" pitchFamily="34" charset="0"/>
              </a:rPr>
              <a:t>1% of the full line amount </a:t>
            </a:r>
            <a:r>
              <a:rPr lang="en-US" sz="1600" dirty="0">
                <a:solidFill>
                  <a:schemeClr val="accent1"/>
                </a:solidFill>
                <a:latin typeface="Arial" panose="020B0604020202020204" pitchFamily="34" charset="0"/>
                <a:ea typeface="+mj-ea"/>
                <a:cs typeface="Arial" panose="020B0604020202020204" pitchFamily="34" charset="0"/>
              </a:rPr>
              <a:t>or the payment as noted on the credit </a:t>
            </a:r>
            <a:r>
              <a:rPr lang="en-US" sz="1600" dirty="0" smtClean="0">
                <a:solidFill>
                  <a:schemeClr val="accent1"/>
                </a:solidFill>
                <a:latin typeface="Arial" panose="020B0604020202020204" pitchFamily="34" charset="0"/>
                <a:ea typeface="+mj-ea"/>
                <a:cs typeface="Arial" panose="020B0604020202020204" pitchFamily="34" charset="0"/>
              </a:rPr>
              <a:t>report</a:t>
            </a: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or </a:t>
            </a:r>
            <a:r>
              <a:rPr lang="en-US" sz="1600" dirty="0">
                <a:solidFill>
                  <a:schemeClr val="accent1"/>
                </a:solidFill>
                <a:latin typeface="Arial" panose="020B0604020202020204" pitchFamily="34" charset="0"/>
                <a:ea typeface="+mj-ea"/>
                <a:cs typeface="Arial" panose="020B0604020202020204" pitchFamily="34" charset="0"/>
              </a:rPr>
              <a:t>monthly statement. </a:t>
            </a:r>
          </a:p>
          <a:p>
            <a:pPr marL="7429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Max </a:t>
            </a:r>
            <a:r>
              <a:rPr lang="en-US" sz="1600" dirty="0">
                <a:solidFill>
                  <a:schemeClr val="accent1"/>
                </a:solidFill>
                <a:latin typeface="Arial" panose="020B0604020202020204" pitchFamily="34" charset="0"/>
                <a:ea typeface="+mj-ea"/>
                <a:cs typeface="Arial" panose="020B0604020202020204" pitchFamily="34" charset="0"/>
              </a:rPr>
              <a:t>DTI 43% </a:t>
            </a:r>
            <a:r>
              <a:rPr lang="en-US" sz="1600" dirty="0" smtClean="0">
                <a:solidFill>
                  <a:schemeClr val="accent1"/>
                </a:solidFill>
                <a:latin typeface="Arial" panose="020B0604020202020204" pitchFamily="34" charset="0"/>
                <a:ea typeface="+mj-ea"/>
                <a:cs typeface="Arial" panose="020B0604020202020204" pitchFamily="34" charset="0"/>
              </a:rPr>
              <a:t>(Self-Employed </a:t>
            </a:r>
            <a:r>
              <a:rPr lang="en-US" sz="1600" dirty="0">
                <a:solidFill>
                  <a:schemeClr val="accent1"/>
                </a:solidFill>
                <a:latin typeface="Arial" panose="020B0604020202020204" pitchFamily="34" charset="0"/>
                <a:ea typeface="+mj-ea"/>
                <a:cs typeface="Arial" panose="020B0604020202020204" pitchFamily="34" charset="0"/>
              </a:rPr>
              <a:t>Borrowers doing a Construction to Perm Max is 38</a:t>
            </a:r>
            <a:r>
              <a:rPr lang="en-US" sz="1600" dirty="0" smtClean="0">
                <a:solidFill>
                  <a:schemeClr val="accent1"/>
                </a:solidFill>
                <a:latin typeface="Arial" panose="020B0604020202020204" pitchFamily="34" charset="0"/>
                <a:ea typeface="+mj-ea"/>
                <a:cs typeface="Arial" panose="020B0604020202020204" pitchFamily="34" charset="0"/>
              </a:rPr>
              <a:t>%).</a:t>
            </a:r>
            <a:endParaRPr lang="en-US" sz="1600" dirty="0">
              <a:solidFill>
                <a:schemeClr val="accent1"/>
              </a:solidFill>
              <a:latin typeface="Arial" panose="020B0604020202020204" pitchFamily="34" charset="0"/>
              <a:ea typeface="+mj-ea"/>
              <a:cs typeface="Arial" panose="020B0604020202020204" pitchFamily="34" charset="0"/>
            </a:endParaRPr>
          </a:p>
          <a:p>
            <a:pPr marL="7429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REO </a:t>
            </a:r>
            <a:r>
              <a:rPr lang="en-US" sz="1600" dirty="0">
                <a:solidFill>
                  <a:schemeClr val="accent1"/>
                </a:solidFill>
                <a:latin typeface="Arial" panose="020B0604020202020204" pitchFamily="34" charset="0"/>
                <a:ea typeface="+mj-ea"/>
                <a:cs typeface="Arial" panose="020B0604020202020204" pitchFamily="34" charset="0"/>
              </a:rPr>
              <a:t>properties</a:t>
            </a: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    Missing </a:t>
            </a:r>
            <a:r>
              <a:rPr lang="en-US" sz="1600" dirty="0">
                <a:solidFill>
                  <a:schemeClr val="accent1"/>
                </a:solidFill>
                <a:latin typeface="Arial" panose="020B0604020202020204" pitchFamily="34" charset="0"/>
                <a:ea typeface="+mj-ea"/>
                <a:cs typeface="Arial" panose="020B0604020202020204" pitchFamily="34" charset="0"/>
              </a:rPr>
              <a:t>documentation for taxes and </a:t>
            </a:r>
            <a:r>
              <a:rPr lang="en-US" sz="1600" dirty="0" smtClean="0">
                <a:solidFill>
                  <a:schemeClr val="accent1"/>
                </a:solidFill>
                <a:latin typeface="Arial" panose="020B0604020202020204" pitchFamily="34" charset="0"/>
                <a:ea typeface="+mj-ea"/>
                <a:cs typeface="Arial" panose="020B0604020202020204" pitchFamily="34" charset="0"/>
              </a:rPr>
              <a:t>insurance.</a:t>
            </a:r>
            <a:endParaRPr lang="en-US" sz="1600" dirty="0">
              <a:solidFill>
                <a:schemeClr val="accent1"/>
              </a:solidFill>
              <a:latin typeface="Arial" panose="020B0604020202020204" pitchFamily="34" charset="0"/>
              <a:ea typeface="+mj-ea"/>
              <a:cs typeface="Arial" panose="020B0604020202020204" pitchFamily="34" charset="0"/>
            </a:endParaRP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    Missing </a:t>
            </a:r>
            <a:r>
              <a:rPr lang="en-US" sz="1600" dirty="0">
                <a:solidFill>
                  <a:schemeClr val="accent1"/>
                </a:solidFill>
                <a:latin typeface="Arial" panose="020B0604020202020204" pitchFamily="34" charset="0"/>
                <a:ea typeface="+mj-ea"/>
                <a:cs typeface="Arial" panose="020B0604020202020204" pitchFamily="34" charset="0"/>
              </a:rPr>
              <a:t>documentation for sale &amp; settlement (could also affect DTI and funds to close</a:t>
            </a:r>
            <a:r>
              <a:rPr lang="en-US" sz="1600" dirty="0" smtClean="0">
                <a:solidFill>
                  <a:schemeClr val="accent1"/>
                </a:solidFill>
                <a:latin typeface="Arial" panose="020B0604020202020204" pitchFamily="34" charset="0"/>
                <a:ea typeface="+mj-ea"/>
                <a:cs typeface="Arial" panose="020B0604020202020204" pitchFamily="34" charset="0"/>
              </a:rPr>
              <a:t>).</a:t>
            </a:r>
            <a:endParaRPr lang="en-US" sz="1600" dirty="0">
              <a:solidFill>
                <a:schemeClr val="accent1"/>
              </a:solidFill>
              <a:latin typeface="Arial" panose="020B0604020202020204" pitchFamily="34" charset="0"/>
              <a:ea typeface="+mj-ea"/>
              <a:cs typeface="Arial" panose="020B0604020202020204" pitchFamily="34" charset="0"/>
            </a:endParaRPr>
          </a:p>
          <a:p>
            <a:pPr defTabSz="609036">
              <a:spcBef>
                <a:spcPct val="20000"/>
              </a:spcBef>
              <a:buClr>
                <a:srgbClr val="800000"/>
              </a:buClr>
            </a:pPr>
            <a:endParaRPr lang="en-US" sz="1600"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61881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Underwriting</a:t>
            </a:r>
            <a:endParaRPr lang="en-US" sz="2800" dirty="0"/>
          </a:p>
        </p:txBody>
      </p:sp>
      <p:sp>
        <p:nvSpPr>
          <p:cNvPr id="2" name="Rectangle 1"/>
          <p:cNvSpPr/>
          <p:nvPr/>
        </p:nvSpPr>
        <p:spPr>
          <a:xfrm>
            <a:off x="371475" y="1165151"/>
            <a:ext cx="11449050" cy="4945456"/>
          </a:xfrm>
          <a:prstGeom prst="rect">
            <a:avLst/>
          </a:prstGeom>
        </p:spPr>
        <p:txBody>
          <a:bodyPr wrap="square">
            <a:spAutoFit/>
          </a:bodyPr>
          <a:lstStyle/>
          <a:p>
            <a:pPr>
              <a:spcBef>
                <a:spcPts val="130"/>
              </a:spcBef>
              <a:spcAft>
                <a:spcPts val="130"/>
              </a:spcAft>
            </a:pPr>
            <a:r>
              <a:rPr lang="en-US" sz="1600" b="1" dirty="0" smtClean="0">
                <a:solidFill>
                  <a:schemeClr val="accent1"/>
                </a:solidFill>
                <a:latin typeface="Arial" panose="020B0604020202020204" pitchFamily="34" charset="0"/>
                <a:ea typeface="+mj-ea"/>
                <a:cs typeface="Arial" panose="020B0604020202020204" pitchFamily="34" charset="0"/>
              </a:rPr>
              <a:t>Property/Contract</a:t>
            </a:r>
          </a:p>
          <a:p>
            <a:pPr>
              <a:spcBef>
                <a:spcPts val="130"/>
              </a:spcBef>
              <a:spcAft>
                <a:spcPts val="130"/>
              </a:spcAft>
            </a:pPr>
            <a:endParaRPr lang="en-US" sz="1600" b="1" dirty="0">
              <a:solidFill>
                <a:schemeClr val="accent1"/>
              </a:solidFill>
              <a:latin typeface="Arial" panose="020B0604020202020204" pitchFamily="34" charset="0"/>
              <a:ea typeface="+mj-ea"/>
              <a:cs typeface="Arial" panose="020B0604020202020204" pitchFamily="34" charset="0"/>
            </a:endParaRPr>
          </a:p>
          <a:p>
            <a:pPr marL="285750"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Identify correct property type</a:t>
            </a:r>
          </a:p>
          <a:p>
            <a:pPr>
              <a:spcBef>
                <a:spcPts val="130"/>
              </a:spcBef>
              <a:spcAft>
                <a:spcPts val="130"/>
              </a:spcAft>
            </a:pPr>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PUD or Condo name must match on the Appraisal, Title and Rider.</a:t>
            </a:r>
            <a:endParaRPr lang="en-US" sz="1600" dirty="0">
              <a:solidFill>
                <a:schemeClr val="accent1"/>
              </a:solidFill>
              <a:latin typeface="Arial" panose="020B0604020202020204" pitchFamily="34" charset="0"/>
              <a:ea typeface="+mj-ea"/>
              <a:cs typeface="Arial" panose="020B0604020202020204" pitchFamily="34" charset="0"/>
            </a:endParaRPr>
          </a:p>
          <a:p>
            <a:pPr marL="2857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cs typeface="Arial" panose="020B0604020202020204" pitchFamily="34" charset="0"/>
              </a:rPr>
              <a:t>Personal </a:t>
            </a:r>
            <a:r>
              <a:rPr lang="en-US" sz="1600" dirty="0">
                <a:solidFill>
                  <a:schemeClr val="accent1"/>
                </a:solidFill>
                <a:latin typeface="Arial" panose="020B0604020202020204" pitchFamily="34" charset="0"/>
                <a:cs typeface="Arial" panose="020B0604020202020204" pitchFamily="34" charset="0"/>
              </a:rPr>
              <a:t>p</a:t>
            </a:r>
            <a:r>
              <a:rPr lang="en-US" sz="1600" dirty="0" smtClean="0">
                <a:solidFill>
                  <a:schemeClr val="accent1"/>
                </a:solidFill>
                <a:latin typeface="Arial" panose="020B0604020202020204" pitchFamily="34" charset="0"/>
                <a:cs typeface="Arial" panose="020B0604020202020204" pitchFamily="34" charset="0"/>
              </a:rPr>
              <a:t>roperty </a:t>
            </a:r>
            <a:r>
              <a:rPr lang="en-US" sz="1600" dirty="0">
                <a:solidFill>
                  <a:schemeClr val="accent1"/>
                </a:solidFill>
                <a:latin typeface="Arial" panose="020B0604020202020204" pitchFamily="34" charset="0"/>
                <a:cs typeface="Arial" panose="020B0604020202020204" pitchFamily="34" charset="0"/>
              </a:rPr>
              <a:t>on the </a:t>
            </a:r>
            <a:r>
              <a:rPr lang="en-US" sz="1600" dirty="0" smtClean="0">
                <a:solidFill>
                  <a:schemeClr val="accent1"/>
                </a:solidFill>
                <a:latin typeface="Arial" panose="020B0604020202020204" pitchFamily="34" charset="0"/>
                <a:cs typeface="Arial" panose="020B0604020202020204" pitchFamily="34" charset="0"/>
              </a:rPr>
              <a:t>contract</a:t>
            </a:r>
            <a:endParaRPr lang="en-US" sz="1600" dirty="0">
              <a:solidFill>
                <a:schemeClr val="accent1"/>
              </a:solidFill>
              <a:latin typeface="Arial" panose="020B0604020202020204" pitchFamily="34" charset="0"/>
              <a:ea typeface="+mj-ea"/>
              <a:cs typeface="Arial" panose="020B0604020202020204" pitchFamily="34" charset="0"/>
            </a:endParaRPr>
          </a:p>
          <a:p>
            <a:pPr marL="0" lvl="1">
              <a:spcBef>
                <a:spcPts val="130"/>
              </a:spcBef>
              <a:spcAft>
                <a:spcPts val="130"/>
              </a:spcAft>
            </a:pPr>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Cannot </a:t>
            </a:r>
            <a:r>
              <a:rPr lang="en-US" sz="1600" dirty="0">
                <a:solidFill>
                  <a:schemeClr val="accent1"/>
                </a:solidFill>
                <a:latin typeface="Arial" panose="020B0604020202020204" pitchFamily="34" charset="0"/>
                <a:ea typeface="+mj-ea"/>
                <a:cs typeface="Arial" panose="020B0604020202020204" pitchFamily="34" charset="0"/>
              </a:rPr>
              <a:t>ignore if appraiser does not include it in appraisal </a:t>
            </a:r>
            <a:r>
              <a:rPr lang="en-US" sz="1600" dirty="0" smtClean="0">
                <a:solidFill>
                  <a:schemeClr val="accent1"/>
                </a:solidFill>
                <a:latin typeface="Arial" panose="020B0604020202020204" pitchFamily="34" charset="0"/>
                <a:ea typeface="+mj-ea"/>
                <a:cs typeface="Arial" panose="020B0604020202020204" pitchFamily="34" charset="0"/>
              </a:rPr>
              <a:t>value.</a:t>
            </a:r>
          </a:p>
          <a:p>
            <a:pPr lvl="2">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a:t>
            </a:r>
            <a:r>
              <a:rPr lang="en-US" sz="1600" smtClean="0">
                <a:solidFill>
                  <a:schemeClr val="accent1"/>
                </a:solidFill>
                <a:latin typeface="Arial" panose="020B0604020202020204" pitchFamily="34" charset="0"/>
                <a:ea typeface="+mj-ea"/>
                <a:cs typeface="Arial" panose="020B0604020202020204" pitchFamily="34" charset="0"/>
              </a:rPr>
              <a:t>Personal </a:t>
            </a:r>
            <a:r>
              <a:rPr lang="en-US" sz="1600" dirty="0">
                <a:solidFill>
                  <a:schemeClr val="accent1"/>
                </a:solidFill>
                <a:latin typeface="Arial" panose="020B0604020202020204" pitchFamily="34" charset="0"/>
                <a:ea typeface="+mj-ea"/>
                <a:cs typeface="Arial" panose="020B0604020202020204" pitchFamily="34" charset="0"/>
              </a:rPr>
              <a:t>p</a:t>
            </a:r>
            <a:r>
              <a:rPr lang="en-US" sz="1600" smtClean="0">
                <a:solidFill>
                  <a:schemeClr val="accent1"/>
                </a:solidFill>
                <a:latin typeface="Arial" panose="020B0604020202020204" pitchFamily="34" charset="0"/>
                <a:ea typeface="+mj-ea"/>
                <a:cs typeface="Arial" panose="020B0604020202020204" pitchFamily="34" charset="0"/>
              </a:rPr>
              <a:t>roperty </a:t>
            </a:r>
            <a:r>
              <a:rPr lang="en-US" sz="1600" dirty="0">
                <a:solidFill>
                  <a:schemeClr val="accent1"/>
                </a:solidFill>
                <a:latin typeface="Arial" panose="020B0604020202020204" pitchFamily="34" charset="0"/>
                <a:ea typeface="+mj-ea"/>
                <a:cs typeface="Arial" panose="020B0604020202020204" pitchFamily="34" charset="0"/>
              </a:rPr>
              <a:t>may be considered a seller </a:t>
            </a:r>
            <a:r>
              <a:rPr lang="en-US" sz="1600" dirty="0" smtClean="0">
                <a:solidFill>
                  <a:schemeClr val="accent1"/>
                </a:solidFill>
                <a:latin typeface="Arial" panose="020B0604020202020204" pitchFamily="34" charset="0"/>
                <a:ea typeface="+mj-ea"/>
                <a:cs typeface="Arial" panose="020B0604020202020204" pitchFamily="34" charset="0"/>
              </a:rPr>
              <a:t>concession/seller contribution:</a:t>
            </a:r>
            <a:endParaRPr lang="en-US" sz="1600" dirty="0">
              <a:solidFill>
                <a:schemeClr val="accent1"/>
              </a:solidFill>
              <a:latin typeface="Arial" panose="020B0604020202020204" pitchFamily="34" charset="0"/>
              <a:ea typeface="+mj-ea"/>
              <a:cs typeface="Arial" panose="020B0604020202020204" pitchFamily="34" charset="0"/>
            </a:endParaRP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a:t>
            </a:r>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   Some </a:t>
            </a:r>
            <a:r>
              <a:rPr lang="en-US" sz="1600" dirty="0">
                <a:solidFill>
                  <a:schemeClr val="accent1"/>
                </a:solidFill>
                <a:latin typeface="Arial" panose="020B0604020202020204" pitchFamily="34" charset="0"/>
                <a:ea typeface="+mj-ea"/>
                <a:cs typeface="Arial" panose="020B0604020202020204" pitchFamily="34" charset="0"/>
              </a:rPr>
              <a:t>items can be left for convenience (i.e. pool cleaning equipment or covers, lawn </a:t>
            </a:r>
            <a:r>
              <a:rPr lang="en-US" sz="1600" dirty="0" smtClean="0">
                <a:solidFill>
                  <a:schemeClr val="accent1"/>
                </a:solidFill>
                <a:latin typeface="Arial" panose="020B0604020202020204" pitchFamily="34" charset="0"/>
                <a:ea typeface="+mj-ea"/>
                <a:cs typeface="Arial" panose="020B0604020202020204" pitchFamily="34" charset="0"/>
              </a:rPr>
              <a:t>		                            mowers, picnic </a:t>
            </a:r>
            <a:r>
              <a:rPr lang="en-US" sz="1600" dirty="0">
                <a:solidFill>
                  <a:schemeClr val="accent1"/>
                </a:solidFill>
                <a:latin typeface="Arial" panose="020B0604020202020204" pitchFamily="34" charset="0"/>
                <a:ea typeface="+mj-ea"/>
                <a:cs typeface="Arial" panose="020B0604020202020204" pitchFamily="34" charset="0"/>
              </a:rPr>
              <a:t>tables, patio tables or sets</a:t>
            </a:r>
            <a:r>
              <a:rPr lang="en-US" sz="1600" dirty="0" smtClean="0">
                <a:solidFill>
                  <a:schemeClr val="accent1"/>
                </a:solidFill>
                <a:latin typeface="Arial" panose="020B0604020202020204" pitchFamily="34" charset="0"/>
                <a:ea typeface="+mj-ea"/>
                <a:cs typeface="Arial" panose="020B0604020202020204" pitchFamily="34" charset="0"/>
              </a:rPr>
              <a:t>).</a:t>
            </a:r>
            <a:endParaRPr lang="en-US" sz="1600" dirty="0">
              <a:solidFill>
                <a:schemeClr val="accent1"/>
              </a:solidFill>
              <a:latin typeface="Arial" panose="020B0604020202020204" pitchFamily="34" charset="0"/>
              <a:ea typeface="+mj-ea"/>
              <a:cs typeface="Arial" panose="020B0604020202020204" pitchFamily="34" charset="0"/>
            </a:endParaRP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a:t>
            </a:r>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   All </a:t>
            </a:r>
            <a:r>
              <a:rPr lang="en-US" sz="1600" dirty="0">
                <a:solidFill>
                  <a:schemeClr val="accent1"/>
                </a:solidFill>
                <a:latin typeface="Arial" panose="020B0604020202020204" pitchFamily="34" charset="0"/>
                <a:ea typeface="+mj-ea"/>
                <a:cs typeface="Arial" panose="020B0604020202020204" pitchFamily="34" charset="0"/>
              </a:rPr>
              <a:t>others that are not considered customary – a value must be determined, if not by </a:t>
            </a:r>
            <a:r>
              <a:rPr lang="en-US" sz="1600" dirty="0" smtClean="0">
                <a:solidFill>
                  <a:schemeClr val="accent1"/>
                </a:solidFill>
                <a:latin typeface="Arial" panose="020B0604020202020204" pitchFamily="34" charset="0"/>
                <a:ea typeface="+mj-ea"/>
                <a:cs typeface="Arial" panose="020B0604020202020204" pitchFamily="34" charset="0"/>
              </a:rPr>
              <a:t>the</a:t>
            </a:r>
          </a:p>
          <a:p>
            <a:pPr lvl="1">
              <a:spcBef>
                <a:spcPts val="130"/>
              </a:spcBef>
              <a:spcAft>
                <a:spcPts val="130"/>
              </a:spcAft>
            </a:pPr>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appraiser</a:t>
            </a:r>
            <a:r>
              <a:rPr lang="en-US" sz="1600" dirty="0">
                <a:solidFill>
                  <a:schemeClr val="accent1"/>
                </a:solidFill>
                <a:latin typeface="Arial" panose="020B0604020202020204" pitchFamily="34" charset="0"/>
                <a:ea typeface="+mj-ea"/>
                <a:cs typeface="Arial" panose="020B0604020202020204" pitchFamily="34" charset="0"/>
              </a:rPr>
              <a:t>, then the underwriter</a:t>
            </a:r>
            <a:r>
              <a:rPr lang="en-US" sz="1600" dirty="0" smtClean="0">
                <a:solidFill>
                  <a:schemeClr val="accent1"/>
                </a:solidFill>
                <a:latin typeface="Arial" panose="020B0604020202020204" pitchFamily="34" charset="0"/>
                <a:ea typeface="+mj-ea"/>
                <a:cs typeface="Arial" panose="020B0604020202020204" pitchFamily="34" charset="0"/>
              </a:rPr>
              <a:t>. </a:t>
            </a:r>
            <a:r>
              <a:rPr lang="en-US" sz="1600" dirty="0">
                <a:solidFill>
                  <a:schemeClr val="accent1"/>
                </a:solidFill>
                <a:latin typeface="Arial" panose="020B0604020202020204" pitchFamily="34" charset="0"/>
                <a:ea typeface="+mj-ea"/>
                <a:cs typeface="Arial" panose="020B0604020202020204" pitchFamily="34" charset="0"/>
              </a:rPr>
              <a:t>This value must be used to determine max </a:t>
            </a:r>
            <a:r>
              <a:rPr lang="en-US" sz="1600" dirty="0" smtClean="0">
                <a:solidFill>
                  <a:schemeClr val="accent1"/>
                </a:solidFill>
                <a:latin typeface="Arial" panose="020B0604020202020204" pitchFamily="34" charset="0"/>
                <a:ea typeface="+mj-ea"/>
                <a:cs typeface="Arial" panose="020B0604020202020204" pitchFamily="34" charset="0"/>
              </a:rPr>
              <a:t>LTV</a:t>
            </a:r>
            <a:r>
              <a:rPr lang="en-US" sz="1600" dirty="0">
                <a:solidFill>
                  <a:schemeClr val="accent1"/>
                </a:solidFill>
                <a:latin typeface="Arial" panose="020B0604020202020204" pitchFamily="34" charset="0"/>
                <a:ea typeface="+mj-ea"/>
                <a:cs typeface="Arial" panose="020B0604020202020204" pitchFamily="34" charset="0"/>
              </a:rPr>
              <a:t>.</a:t>
            </a:r>
            <a:r>
              <a:rPr lang="en-US" sz="1600" dirty="0" smtClean="0">
                <a:solidFill>
                  <a:schemeClr val="accent1"/>
                </a:solidFill>
                <a:latin typeface="Arial" panose="020B0604020202020204" pitchFamily="34" charset="0"/>
                <a:ea typeface="+mj-ea"/>
                <a:cs typeface="Arial" panose="020B0604020202020204" pitchFamily="34" charset="0"/>
              </a:rPr>
              <a:t> </a:t>
            </a:r>
            <a:endParaRPr lang="en-US" sz="1600" dirty="0">
              <a:solidFill>
                <a:schemeClr val="accent1"/>
              </a:solidFill>
              <a:latin typeface="Arial" panose="020B0604020202020204" pitchFamily="34" charset="0"/>
              <a:ea typeface="+mj-ea"/>
              <a:cs typeface="Arial" panose="020B0604020202020204" pitchFamily="34" charset="0"/>
            </a:endParaRP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a:t>
            </a:r>
            <a:r>
              <a:rPr lang="en-US" sz="1600" dirty="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   You </a:t>
            </a:r>
            <a:r>
              <a:rPr lang="en-US" sz="1600" dirty="0">
                <a:solidFill>
                  <a:schemeClr val="accent1"/>
                </a:solidFill>
                <a:latin typeface="Arial" panose="020B0604020202020204" pitchFamily="34" charset="0"/>
                <a:ea typeface="+mj-ea"/>
                <a:cs typeface="Arial" panose="020B0604020202020204" pitchFamily="34" charset="0"/>
              </a:rPr>
              <a:t>do not have to consider if the value is determined to be less than 2% of the property </a:t>
            </a:r>
            <a:r>
              <a:rPr lang="en-US" sz="1600" dirty="0" smtClean="0">
                <a:solidFill>
                  <a:schemeClr val="accent1"/>
                </a:solidFill>
                <a:latin typeface="Arial" panose="020B0604020202020204" pitchFamily="34" charset="0"/>
                <a:ea typeface="+mj-ea"/>
                <a:cs typeface="Arial" panose="020B0604020202020204" pitchFamily="34" charset="0"/>
              </a:rPr>
              <a:t>		           	            value or is </a:t>
            </a:r>
            <a:r>
              <a:rPr lang="en-US" sz="1600" dirty="0">
                <a:solidFill>
                  <a:schemeClr val="accent1"/>
                </a:solidFill>
                <a:latin typeface="Arial" panose="020B0604020202020204" pitchFamily="34" charset="0"/>
                <a:ea typeface="+mj-ea"/>
                <a:cs typeface="Arial" panose="020B0604020202020204" pitchFamily="34" charset="0"/>
              </a:rPr>
              <a:t>less than $</a:t>
            </a:r>
            <a:r>
              <a:rPr lang="en-US" sz="1600" dirty="0" smtClean="0">
                <a:solidFill>
                  <a:schemeClr val="accent1"/>
                </a:solidFill>
                <a:latin typeface="Arial" panose="020B0604020202020204" pitchFamily="34" charset="0"/>
                <a:ea typeface="+mj-ea"/>
                <a:cs typeface="Arial" panose="020B0604020202020204" pitchFamily="34" charset="0"/>
              </a:rPr>
              <a:t>500.</a:t>
            </a:r>
            <a:endParaRPr lang="en-US" sz="1600" dirty="0">
              <a:solidFill>
                <a:schemeClr val="accent1"/>
              </a:solidFill>
              <a:latin typeface="Arial" panose="020B0604020202020204" pitchFamily="34" charset="0"/>
              <a:ea typeface="+mj-ea"/>
              <a:cs typeface="Arial" panose="020B0604020202020204" pitchFamily="34" charset="0"/>
            </a:endParaRPr>
          </a:p>
          <a:p>
            <a:pPr marL="2857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Confirm owner of record matches Contract, Title and Appraisal</a:t>
            </a:r>
          </a:p>
          <a:p>
            <a:pPr lvl="1">
              <a:spcBef>
                <a:spcPts val="130"/>
              </a:spcBef>
              <a:spcAft>
                <a:spcPts val="130"/>
              </a:spcAft>
            </a:pPr>
            <a:r>
              <a:rPr lang="en-US" sz="1600" dirty="0" smtClean="0">
                <a:solidFill>
                  <a:schemeClr val="accent1"/>
                </a:solidFill>
                <a:latin typeface="Arial" panose="020B0604020202020204" pitchFamily="34" charset="0"/>
                <a:ea typeface="+mj-ea"/>
                <a:cs typeface="Arial" panose="020B0604020202020204" pitchFamily="34" charset="0"/>
              </a:rPr>
              <a:t>	- If seller is an entity, you must verify the individual signing for the seller has the authority to do so.</a:t>
            </a:r>
          </a:p>
          <a:p>
            <a:pPr marL="2857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Confirm </a:t>
            </a:r>
            <a:r>
              <a:rPr lang="en-US" sz="1600" dirty="0">
                <a:solidFill>
                  <a:schemeClr val="accent1"/>
                </a:solidFill>
                <a:latin typeface="Arial" panose="020B0604020202020204" pitchFamily="34" charset="0"/>
                <a:ea typeface="+mj-ea"/>
                <a:cs typeface="Arial" panose="020B0604020202020204" pitchFamily="34" charset="0"/>
              </a:rPr>
              <a:t>a</a:t>
            </a:r>
            <a:r>
              <a:rPr lang="en-US" sz="1600" dirty="0" smtClean="0">
                <a:solidFill>
                  <a:schemeClr val="accent1"/>
                </a:solidFill>
                <a:latin typeface="Arial" panose="020B0604020202020204" pitchFamily="34" charset="0"/>
                <a:ea typeface="+mj-ea"/>
                <a:cs typeface="Arial" panose="020B0604020202020204" pitchFamily="34" charset="0"/>
              </a:rPr>
              <a:t>ddress </a:t>
            </a:r>
            <a:r>
              <a:rPr lang="en-US" sz="1600" dirty="0">
                <a:solidFill>
                  <a:schemeClr val="accent1"/>
                </a:solidFill>
                <a:latin typeface="Arial" panose="020B0604020202020204" pitchFamily="34" charset="0"/>
                <a:ea typeface="+mj-ea"/>
                <a:cs typeface="Arial" panose="020B0604020202020204" pitchFamily="34" charset="0"/>
              </a:rPr>
              <a:t>and </a:t>
            </a:r>
            <a:r>
              <a:rPr lang="en-US" sz="1600" dirty="0" smtClean="0">
                <a:solidFill>
                  <a:schemeClr val="accent1"/>
                </a:solidFill>
                <a:latin typeface="Arial" panose="020B0604020202020204" pitchFamily="34" charset="0"/>
                <a:ea typeface="+mj-ea"/>
                <a:cs typeface="Arial" panose="020B0604020202020204" pitchFamily="34" charset="0"/>
              </a:rPr>
              <a:t>county </a:t>
            </a:r>
            <a:r>
              <a:rPr lang="en-US" sz="1600" dirty="0">
                <a:solidFill>
                  <a:schemeClr val="accent1"/>
                </a:solidFill>
                <a:latin typeface="Arial" panose="020B0604020202020204" pitchFamily="34" charset="0"/>
                <a:ea typeface="+mj-ea"/>
                <a:cs typeface="Arial" panose="020B0604020202020204" pitchFamily="34" charset="0"/>
              </a:rPr>
              <a:t>– must match appraisal, title, </a:t>
            </a:r>
            <a:r>
              <a:rPr lang="en-US" sz="1600" dirty="0" smtClean="0">
                <a:solidFill>
                  <a:schemeClr val="accent1"/>
                </a:solidFill>
                <a:latin typeface="Arial" panose="020B0604020202020204" pitchFamily="34" charset="0"/>
                <a:ea typeface="+mj-ea"/>
                <a:cs typeface="Arial" panose="020B0604020202020204" pitchFamily="34" charset="0"/>
              </a:rPr>
              <a:t>Flood </a:t>
            </a:r>
            <a:r>
              <a:rPr lang="en-US" sz="1600" dirty="0">
                <a:solidFill>
                  <a:schemeClr val="accent1"/>
                </a:solidFill>
                <a:latin typeface="Arial" panose="020B0604020202020204" pitchFamily="34" charset="0"/>
                <a:ea typeface="+mj-ea"/>
                <a:cs typeface="Arial" panose="020B0604020202020204" pitchFamily="34" charset="0"/>
              </a:rPr>
              <a:t>cert., and closing </a:t>
            </a:r>
            <a:r>
              <a:rPr lang="en-US" sz="1600" dirty="0" smtClean="0">
                <a:solidFill>
                  <a:schemeClr val="accent1"/>
                </a:solidFill>
                <a:latin typeface="Arial" panose="020B0604020202020204" pitchFamily="34" charset="0"/>
                <a:ea typeface="+mj-ea"/>
                <a:cs typeface="Arial" panose="020B0604020202020204" pitchFamily="34" charset="0"/>
              </a:rPr>
              <a:t>documents</a:t>
            </a:r>
            <a:endParaRPr lang="en-US" sz="1600" dirty="0">
              <a:solidFill>
                <a:schemeClr val="accent1"/>
              </a:solidFill>
              <a:latin typeface="Arial" panose="020B0604020202020204" pitchFamily="34" charset="0"/>
              <a:ea typeface="+mj-ea"/>
              <a:cs typeface="Arial" panose="020B0604020202020204" pitchFamily="34" charset="0"/>
            </a:endParaRPr>
          </a:p>
          <a:p>
            <a:pPr marL="285750" lvl="1" indent="-285750">
              <a:spcBef>
                <a:spcPts val="130"/>
              </a:spcBef>
              <a:spcAft>
                <a:spcPts val="130"/>
              </a:spcAft>
              <a:buFont typeface="Arial" panose="020B0604020202020204" pitchFamily="34" charset="0"/>
              <a:buChar char="•"/>
            </a:pPr>
            <a:r>
              <a:rPr lang="en-US" sz="1600" dirty="0" smtClean="0">
                <a:solidFill>
                  <a:schemeClr val="accent1"/>
                </a:solidFill>
                <a:latin typeface="Arial" panose="020B0604020202020204" pitchFamily="34" charset="0"/>
                <a:ea typeface="+mj-ea"/>
                <a:cs typeface="Arial" panose="020B0604020202020204" pitchFamily="34" charset="0"/>
              </a:rPr>
              <a:t>15 </a:t>
            </a:r>
            <a:r>
              <a:rPr lang="en-US" sz="1600" dirty="0">
                <a:solidFill>
                  <a:schemeClr val="accent1"/>
                </a:solidFill>
                <a:latin typeface="Arial" panose="020B0604020202020204" pitchFamily="34" charset="0"/>
                <a:ea typeface="+mj-ea"/>
                <a:cs typeface="Arial" panose="020B0604020202020204" pitchFamily="34" charset="0"/>
              </a:rPr>
              <a:t>acres </a:t>
            </a:r>
            <a:r>
              <a:rPr lang="en-US" sz="1600" dirty="0" smtClean="0">
                <a:solidFill>
                  <a:schemeClr val="accent1"/>
                </a:solidFill>
                <a:latin typeface="Arial" panose="020B0604020202020204" pitchFamily="34" charset="0"/>
                <a:ea typeface="+mj-ea"/>
                <a:cs typeface="Arial" panose="020B0604020202020204" pitchFamily="34" charset="0"/>
              </a:rPr>
              <a:t>Max</a:t>
            </a:r>
            <a:endParaRPr lang="en-US" sz="1600" dirty="0">
              <a:solidFill>
                <a:schemeClr val="accent1"/>
              </a:solidFill>
              <a:latin typeface="Arial" panose="020B0604020202020204" pitchFamily="34" charset="0"/>
              <a:ea typeface="+mj-ea"/>
              <a:cs typeface="Arial" panose="020B0604020202020204" pitchFamily="34" charset="0"/>
            </a:endParaRPr>
          </a:p>
          <a:p>
            <a:pPr defTabSz="609036">
              <a:spcBef>
                <a:spcPct val="20000"/>
              </a:spcBef>
              <a:buClr>
                <a:srgbClr val="800000"/>
              </a:buClr>
            </a:pPr>
            <a:endParaRPr lang="en-US" sz="1600"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032027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New Construction</a:t>
            </a:r>
            <a:endParaRPr lang="en-US" sz="2800" dirty="0"/>
          </a:p>
        </p:txBody>
      </p:sp>
      <p:sp>
        <p:nvSpPr>
          <p:cNvPr id="2" name="Rectangle 1"/>
          <p:cNvSpPr/>
          <p:nvPr/>
        </p:nvSpPr>
        <p:spPr>
          <a:xfrm>
            <a:off x="371475" y="1311455"/>
            <a:ext cx="11449050" cy="2967479"/>
          </a:xfrm>
          <a:prstGeom prst="rect">
            <a:avLst/>
          </a:prstGeom>
        </p:spPr>
        <p:txBody>
          <a:bodyPr wrap="square">
            <a:spAutoFit/>
          </a:bodyPr>
          <a:lstStyle/>
          <a:p>
            <a:pPr>
              <a:spcBef>
                <a:spcPts val="115"/>
              </a:spcBef>
              <a:spcAft>
                <a:spcPts val="115"/>
              </a:spcAft>
            </a:pPr>
            <a:r>
              <a:rPr lang="en-US" sz="1600" b="1" dirty="0" smtClean="0">
                <a:solidFill>
                  <a:srgbClr val="2E1A47"/>
                </a:solidFill>
                <a:latin typeface="Arial" panose="020B0604020202020204" pitchFamily="34" charset="0"/>
                <a:ea typeface="+mj-ea"/>
                <a:cs typeface="Arial" panose="020B0604020202020204" pitchFamily="34" charset="0"/>
              </a:rPr>
              <a:t>Final Inspections</a:t>
            </a:r>
            <a:endParaRPr lang="en-US" sz="1600" dirty="0">
              <a:solidFill>
                <a:srgbClr val="2E1A47"/>
              </a:solidFill>
              <a:latin typeface="Arial" panose="020B0604020202020204" pitchFamily="34" charset="0"/>
              <a:ea typeface="+mj-ea"/>
              <a:cs typeface="Arial" panose="020B0604020202020204" pitchFamily="34" charset="0"/>
            </a:endParaRPr>
          </a:p>
          <a:p>
            <a:pPr marL="285750" indent="-285750">
              <a:spcBef>
                <a:spcPts val="115"/>
              </a:spcBef>
              <a:spcAft>
                <a:spcPts val="115"/>
              </a:spcAft>
              <a:buFont typeface="Arial" panose="020B0604020202020204" pitchFamily="34" charset="0"/>
              <a:buChar char="•"/>
            </a:pPr>
            <a:r>
              <a:rPr lang="en-US" sz="1600" dirty="0" smtClean="0">
                <a:solidFill>
                  <a:srgbClr val="2E1A47"/>
                </a:solidFill>
                <a:latin typeface="Arial" panose="020B0604020202020204" pitchFamily="34" charset="0"/>
                <a:ea typeface="+mj-ea"/>
                <a:cs typeface="Arial" panose="020B0604020202020204" pitchFamily="34" charset="0"/>
              </a:rPr>
              <a:t>MUST contain photos of the completed items. If the photographs in the original appraisal report represent </a:t>
            </a:r>
          </a:p>
          <a:p>
            <a:pPr>
              <a:spcBef>
                <a:spcPts val="115"/>
              </a:spcBef>
              <a:spcAft>
                <a:spcPts val="115"/>
              </a:spcAft>
            </a:pPr>
            <a:r>
              <a:rPr lang="en-US" sz="1600" dirty="0" smtClean="0">
                <a:solidFill>
                  <a:srgbClr val="2E1A47"/>
                </a:solidFill>
                <a:latin typeface="Arial" panose="020B0604020202020204" pitchFamily="34" charset="0"/>
                <a:ea typeface="+mj-ea"/>
                <a:cs typeface="Arial" panose="020B0604020202020204" pitchFamily="34" charset="0"/>
              </a:rPr>
              <a:t>     the subject property accurately, meaning completed construction, new photographs of the subject property</a:t>
            </a:r>
          </a:p>
          <a:p>
            <a:pPr>
              <a:spcBef>
                <a:spcPts val="115"/>
              </a:spcBef>
              <a:spcAft>
                <a:spcPts val="115"/>
              </a:spcAft>
            </a:pPr>
            <a:r>
              <a:rPr lang="en-US" sz="1600" dirty="0">
                <a:solidFill>
                  <a:srgbClr val="2E1A47"/>
                </a:solidFill>
                <a:latin typeface="Arial" panose="020B0604020202020204" pitchFamily="34" charset="0"/>
                <a:ea typeface="+mj-ea"/>
                <a:cs typeface="Arial" panose="020B0604020202020204" pitchFamily="34" charset="0"/>
              </a:rPr>
              <a:t> </a:t>
            </a:r>
            <a:r>
              <a:rPr lang="en-US" sz="1600" dirty="0" smtClean="0">
                <a:solidFill>
                  <a:srgbClr val="2E1A47"/>
                </a:solidFill>
                <a:latin typeface="Arial" panose="020B0604020202020204" pitchFamily="34" charset="0"/>
                <a:ea typeface="+mj-ea"/>
                <a:cs typeface="Arial" panose="020B0604020202020204" pitchFamily="34" charset="0"/>
              </a:rPr>
              <a:t>    are not required.</a:t>
            </a:r>
          </a:p>
          <a:p>
            <a:pPr>
              <a:spcBef>
                <a:spcPts val="115"/>
              </a:spcBef>
              <a:spcAft>
                <a:spcPts val="115"/>
              </a:spcAft>
            </a:pPr>
            <a:endParaRPr lang="en-US" sz="1600" dirty="0">
              <a:solidFill>
                <a:srgbClr val="2E1A47"/>
              </a:solidFill>
              <a:latin typeface="Arial" panose="020B0604020202020204" pitchFamily="34" charset="0"/>
              <a:ea typeface="+mj-ea"/>
              <a:cs typeface="Arial" panose="020B0604020202020204" pitchFamily="34" charset="0"/>
            </a:endParaRPr>
          </a:p>
          <a:p>
            <a:pPr>
              <a:spcBef>
                <a:spcPts val="115"/>
              </a:spcBef>
              <a:spcAft>
                <a:spcPts val="115"/>
              </a:spcAft>
            </a:pPr>
            <a:r>
              <a:rPr lang="en-US" sz="1600" b="1" dirty="0" smtClean="0">
                <a:solidFill>
                  <a:srgbClr val="2E1A47"/>
                </a:solidFill>
                <a:latin typeface="Arial" panose="020B0604020202020204" pitchFamily="34" charset="0"/>
                <a:ea typeface="+mj-ea"/>
                <a:cs typeface="Arial" panose="020B0604020202020204" pitchFamily="34" charset="0"/>
              </a:rPr>
              <a:t>Landscaping</a:t>
            </a:r>
          </a:p>
          <a:p>
            <a:pPr marL="285750" indent="-285750">
              <a:spcBef>
                <a:spcPts val="115"/>
              </a:spcBef>
              <a:spcAft>
                <a:spcPts val="115"/>
              </a:spcAft>
              <a:buFont typeface="Arial" panose="020B0604020202020204" pitchFamily="34" charset="0"/>
              <a:buChar char="•"/>
            </a:pPr>
            <a:r>
              <a:rPr lang="en-US" sz="1600" dirty="0">
                <a:solidFill>
                  <a:srgbClr val="2E1A47"/>
                </a:solidFill>
                <a:latin typeface="Arial" panose="020B0604020202020204" pitchFamily="34" charset="0"/>
                <a:ea typeface="+mj-ea"/>
                <a:cs typeface="Arial" panose="020B0604020202020204" pitchFamily="34" charset="0"/>
              </a:rPr>
              <a:t>It is expected that landscaping is installed on new construction properties. Unless the landscaping was specifically omitted from the contract, the appraiser should complete the report “subject to</a:t>
            </a:r>
            <a:r>
              <a:rPr lang="en-US" sz="1600" dirty="0" smtClean="0">
                <a:solidFill>
                  <a:srgbClr val="2E1A47"/>
                </a:solidFill>
                <a:latin typeface="Arial" panose="020B0604020202020204" pitchFamily="34" charset="0"/>
                <a:ea typeface="+mj-ea"/>
                <a:cs typeface="Arial" panose="020B0604020202020204" pitchFamily="34" charset="0"/>
              </a:rPr>
              <a:t>”. </a:t>
            </a:r>
            <a:r>
              <a:rPr lang="en-US" sz="1600" dirty="0">
                <a:solidFill>
                  <a:srgbClr val="2E1A47"/>
                </a:solidFill>
                <a:latin typeface="Arial" panose="020B0604020202020204" pitchFamily="34" charset="0"/>
                <a:ea typeface="+mj-ea"/>
                <a:cs typeface="Arial" panose="020B0604020202020204" pitchFamily="34" charset="0"/>
              </a:rPr>
              <a:t>If it is omitted from the contract, the appraiser needs to specifically address, note any impact to value/marketability, provide a comp that closed with no landscaping, and adjust the </a:t>
            </a:r>
            <a:r>
              <a:rPr lang="en-US" sz="1600" dirty="0" err="1">
                <a:solidFill>
                  <a:srgbClr val="2E1A47"/>
                </a:solidFill>
                <a:latin typeface="Arial" panose="020B0604020202020204" pitchFamily="34" charset="0"/>
                <a:ea typeface="+mj-ea"/>
                <a:cs typeface="Arial" panose="020B0604020202020204" pitchFamily="34" charset="0"/>
              </a:rPr>
              <a:t>comparables</a:t>
            </a:r>
            <a:r>
              <a:rPr lang="en-US" sz="1600" dirty="0">
                <a:solidFill>
                  <a:srgbClr val="2E1A47"/>
                </a:solidFill>
                <a:latin typeface="Arial" panose="020B0604020202020204" pitchFamily="34" charset="0"/>
                <a:ea typeface="+mj-ea"/>
                <a:cs typeface="Arial" panose="020B0604020202020204" pitchFamily="34" charset="0"/>
              </a:rPr>
              <a:t> that have landscaping, if deemed appropriate. </a:t>
            </a:r>
          </a:p>
          <a:p>
            <a:endParaRPr lang="en-US" sz="1600" dirty="0" smtClean="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19395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1004D – Update and Completion</a:t>
            </a:r>
            <a:endParaRPr lang="en-US" sz="2800" dirty="0"/>
          </a:p>
        </p:txBody>
      </p:sp>
      <p:sp>
        <p:nvSpPr>
          <p:cNvPr id="2" name="Rectangle 1"/>
          <p:cNvSpPr/>
          <p:nvPr/>
        </p:nvSpPr>
        <p:spPr>
          <a:xfrm>
            <a:off x="371475" y="1311455"/>
            <a:ext cx="11449050" cy="3459922"/>
          </a:xfrm>
          <a:prstGeom prst="rect">
            <a:avLst/>
          </a:prstGeom>
        </p:spPr>
        <p:txBody>
          <a:bodyPr wrap="square">
            <a:spAutoFit/>
          </a:bodyPr>
          <a:lstStyle/>
          <a:p>
            <a:pPr>
              <a:spcBef>
                <a:spcPts val="115"/>
              </a:spcBef>
              <a:spcAft>
                <a:spcPts val="115"/>
              </a:spcAft>
            </a:pPr>
            <a:r>
              <a:rPr lang="en-US" sz="1600" b="1" dirty="0" smtClean="0">
                <a:solidFill>
                  <a:srgbClr val="2E1A47"/>
                </a:solidFill>
                <a:latin typeface="Arial" panose="020B0604020202020204" pitchFamily="34" charset="0"/>
                <a:ea typeface="+mj-ea"/>
                <a:cs typeface="Arial" panose="020B0604020202020204" pitchFamily="34" charset="0"/>
              </a:rPr>
              <a:t>1004D Completion</a:t>
            </a:r>
            <a:endParaRPr lang="en-US" sz="1600" dirty="0">
              <a:solidFill>
                <a:srgbClr val="2E1A47"/>
              </a:solidFill>
              <a:latin typeface="Arial" panose="020B0604020202020204" pitchFamily="34" charset="0"/>
              <a:ea typeface="+mj-ea"/>
              <a:cs typeface="Arial" panose="020B0604020202020204" pitchFamily="34" charset="0"/>
            </a:endParaRPr>
          </a:p>
          <a:p>
            <a:pPr marL="285750" indent="-285750">
              <a:spcBef>
                <a:spcPts val="115"/>
              </a:spcBef>
              <a:spcAft>
                <a:spcPts val="115"/>
              </a:spcAft>
              <a:buFont typeface="Arial" panose="020B0604020202020204" pitchFamily="34" charset="0"/>
              <a:buChar char="•"/>
            </a:pPr>
            <a:r>
              <a:rPr lang="en-US" sz="1600" dirty="0">
                <a:solidFill>
                  <a:srgbClr val="2E1A47"/>
                </a:solidFill>
                <a:latin typeface="Arial" panose="020B0604020202020204" pitchFamily="34" charset="0"/>
                <a:ea typeface="+mj-ea"/>
                <a:cs typeface="Arial" panose="020B0604020202020204" pitchFamily="34" charset="0"/>
              </a:rPr>
              <a:t>The 1004D Final Inspection or Completion applies to both new construction finals and repair finals. Final inspections or 1004Ds must have required photos of the completed home or the completed repair.</a:t>
            </a:r>
          </a:p>
          <a:p>
            <a:pPr marL="285750" indent="-285750">
              <a:spcBef>
                <a:spcPts val="115"/>
              </a:spcBef>
              <a:spcAft>
                <a:spcPts val="115"/>
              </a:spcAft>
              <a:buFont typeface="Arial" panose="020B0604020202020204" pitchFamily="34" charset="0"/>
              <a:buChar char="•"/>
            </a:pPr>
            <a:r>
              <a:rPr lang="en-US" sz="1600" dirty="0">
                <a:solidFill>
                  <a:srgbClr val="2E1A47"/>
                </a:solidFill>
                <a:latin typeface="Arial" panose="020B0604020202020204" pitchFamily="34" charset="0"/>
                <a:ea typeface="+mj-ea"/>
                <a:cs typeface="Arial" panose="020B0604020202020204" pitchFamily="34" charset="0"/>
              </a:rPr>
              <a:t>Required interior photos for ALL appraisals, not just new construction, are the kitchen, all bathrooms, and the main living area. If there is a repair item and the appraisal was made subject to, then a photo of the repaired item must be included in the final. </a:t>
            </a:r>
          </a:p>
          <a:p>
            <a:pPr>
              <a:spcBef>
                <a:spcPts val="115"/>
              </a:spcBef>
              <a:spcAft>
                <a:spcPts val="115"/>
              </a:spcAft>
            </a:pPr>
            <a:endParaRPr lang="en-US" sz="1600" dirty="0" smtClean="0">
              <a:solidFill>
                <a:srgbClr val="2E1A47"/>
              </a:solidFill>
              <a:latin typeface="Arial" panose="020B0604020202020204" pitchFamily="34" charset="0"/>
              <a:ea typeface="+mj-ea"/>
              <a:cs typeface="Arial" panose="020B0604020202020204" pitchFamily="34" charset="0"/>
            </a:endParaRPr>
          </a:p>
          <a:p>
            <a:pPr>
              <a:spcBef>
                <a:spcPts val="115"/>
              </a:spcBef>
              <a:spcAft>
                <a:spcPts val="115"/>
              </a:spcAft>
            </a:pPr>
            <a:r>
              <a:rPr lang="en-US" sz="1600" b="1" dirty="0">
                <a:solidFill>
                  <a:srgbClr val="2E1A47"/>
                </a:solidFill>
                <a:latin typeface="Arial" panose="020B0604020202020204" pitchFamily="34" charset="0"/>
                <a:ea typeface="+mj-ea"/>
                <a:cs typeface="Arial" panose="020B0604020202020204" pitchFamily="34" charset="0"/>
              </a:rPr>
              <a:t>On New Construction, if the rooms were complete and photographs were provided in the initial appraisal, new photos are not required. </a:t>
            </a:r>
          </a:p>
          <a:p>
            <a:pPr>
              <a:spcBef>
                <a:spcPts val="115"/>
              </a:spcBef>
              <a:spcAft>
                <a:spcPts val="115"/>
              </a:spcAft>
            </a:pPr>
            <a:endParaRPr lang="en-US" sz="1600" dirty="0">
              <a:solidFill>
                <a:srgbClr val="2E1A47"/>
              </a:solidFill>
              <a:latin typeface="Arial" panose="020B0604020202020204" pitchFamily="34" charset="0"/>
              <a:ea typeface="+mj-ea"/>
              <a:cs typeface="Arial" panose="020B0604020202020204" pitchFamily="34" charset="0"/>
            </a:endParaRPr>
          </a:p>
          <a:p>
            <a:pPr>
              <a:spcBef>
                <a:spcPts val="115"/>
              </a:spcBef>
              <a:spcAft>
                <a:spcPts val="115"/>
              </a:spcAft>
            </a:pPr>
            <a:r>
              <a:rPr lang="en-US" sz="1600" b="1" dirty="0" smtClean="0">
                <a:solidFill>
                  <a:srgbClr val="2E1A47"/>
                </a:solidFill>
                <a:latin typeface="Arial" panose="020B0604020202020204" pitchFamily="34" charset="0"/>
                <a:ea typeface="+mj-ea"/>
                <a:cs typeface="Arial" panose="020B0604020202020204" pitchFamily="34" charset="0"/>
              </a:rPr>
              <a:t>1004D Update</a:t>
            </a:r>
          </a:p>
          <a:p>
            <a:pPr marL="285750" indent="-285750">
              <a:spcBef>
                <a:spcPts val="115"/>
              </a:spcBef>
              <a:spcAft>
                <a:spcPts val="115"/>
              </a:spcAft>
              <a:buFont typeface="Arial" panose="020B0604020202020204" pitchFamily="34" charset="0"/>
              <a:buChar char="•"/>
            </a:pPr>
            <a:r>
              <a:rPr lang="en-US" sz="1600" dirty="0">
                <a:solidFill>
                  <a:schemeClr val="accent1"/>
                </a:solidFill>
                <a:latin typeface="Arial" panose="020B0604020202020204" pitchFamily="34" charset="0"/>
                <a:ea typeface="+mj-ea"/>
                <a:cs typeface="Arial" panose="020B0604020202020204" pitchFamily="34" charset="0"/>
              </a:rPr>
              <a:t>Used when the appraisal report will be more than four months old on the date of the note to determine if the market value has declined in value since the date of the original report. </a:t>
            </a:r>
            <a:r>
              <a:rPr lang="en-US" sz="1600" dirty="0" smtClean="0">
                <a:solidFill>
                  <a:schemeClr val="accent1"/>
                </a:solidFill>
                <a:latin typeface="Arial" panose="020B0604020202020204" pitchFamily="34" charset="0"/>
                <a:ea typeface="+mj-ea"/>
                <a:cs typeface="Arial" panose="020B0604020202020204" pitchFamily="34" charset="0"/>
              </a:rPr>
              <a:t>Only </a:t>
            </a:r>
            <a:r>
              <a:rPr lang="en-US" sz="1600" dirty="0">
                <a:solidFill>
                  <a:schemeClr val="accent1"/>
                </a:solidFill>
                <a:latin typeface="Arial" panose="020B0604020202020204" pitchFamily="34" charset="0"/>
                <a:ea typeface="+mj-ea"/>
                <a:cs typeface="Arial" panose="020B0604020202020204" pitchFamily="34" charset="0"/>
              </a:rPr>
              <a:t>a front photo of the subject is required</a:t>
            </a:r>
            <a:r>
              <a:rPr lang="en-US" sz="1600" dirty="0" smtClean="0">
                <a:solidFill>
                  <a:schemeClr val="accent1"/>
                </a:solidFill>
                <a:latin typeface="Arial" panose="020B0604020202020204" pitchFamily="34" charset="0"/>
                <a:ea typeface="+mj-ea"/>
                <a:cs typeface="Arial" panose="020B0604020202020204" pitchFamily="34" charset="0"/>
              </a:rPr>
              <a:t>.</a:t>
            </a:r>
            <a:endParaRPr lang="en-US" sz="1600"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2713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368302"/>
            <a:ext cx="10506075" cy="765174"/>
          </a:xfrm>
        </p:spPr>
        <p:txBody>
          <a:bodyPr/>
          <a:lstStyle/>
          <a:p>
            <a:r>
              <a:rPr lang="en-US" sz="3400" dirty="0" smtClean="0"/>
              <a:t>Owner Occupied Maximum Loan-to-Value (LTV)</a:t>
            </a:r>
            <a:endParaRPr lang="en-US" sz="3400" dirty="0"/>
          </a:p>
        </p:txBody>
      </p:sp>
      <p:sp>
        <p:nvSpPr>
          <p:cNvPr id="12" name="Text Placeholder 11">
            <a:extLst>
              <a:ext uri="{FF2B5EF4-FFF2-40B4-BE49-F238E27FC236}">
                <a16:creationId xmlns:a16="http://schemas.microsoft.com/office/drawing/2014/main" xmlns="" id="{34CCC927-B647-D043-BE63-1EF8A31406DB}"/>
              </a:ext>
            </a:extLst>
          </p:cNvPr>
          <p:cNvSpPr>
            <a:spLocks noGrp="1"/>
          </p:cNvSpPr>
          <p:nvPr>
            <p:ph type="body" sz="quarter" idx="10"/>
          </p:nvPr>
        </p:nvSpPr>
        <p:spPr>
          <a:xfrm>
            <a:off x="371474" y="1381190"/>
            <a:ext cx="8730297" cy="761935"/>
          </a:xfrm>
        </p:spPr>
        <p:txBody>
          <a:bodyPr/>
          <a:lstStyle/>
          <a:p>
            <a:r>
              <a:rPr lang="en-US" sz="1600" dirty="0">
                <a:solidFill>
                  <a:srgbClr val="2E1A47"/>
                </a:solidFill>
              </a:rPr>
              <a:t>The chart below outlines the temporary product restrictions for Key Loan Program.</a:t>
            </a:r>
          </a:p>
          <a:p>
            <a:r>
              <a:rPr lang="en-US" sz="1600" b="1" dirty="0">
                <a:solidFill>
                  <a:srgbClr val="2E1A47"/>
                </a:solidFill>
              </a:rPr>
              <a:t>Note: </a:t>
            </a:r>
            <a:r>
              <a:rPr lang="en-US" sz="1600" dirty="0">
                <a:solidFill>
                  <a:srgbClr val="2E1A47"/>
                </a:solidFill>
              </a:rPr>
              <a:t>Second Home cash-out refinance and investment property transactions are ineligible.</a:t>
            </a:r>
          </a:p>
          <a:p>
            <a:endParaRPr lang="en-US"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9" t="678" r="351" b="1453"/>
          <a:stretch/>
        </p:blipFill>
        <p:spPr bwMode="auto">
          <a:xfrm>
            <a:off x="2609849" y="2228851"/>
            <a:ext cx="6987350" cy="34936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091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Contract Changes</a:t>
            </a:r>
            <a:endParaRPr lang="en-US" sz="2800" dirty="0"/>
          </a:p>
        </p:txBody>
      </p:sp>
      <p:sp>
        <p:nvSpPr>
          <p:cNvPr id="2" name="Rectangle 1"/>
          <p:cNvSpPr/>
          <p:nvPr/>
        </p:nvSpPr>
        <p:spPr>
          <a:xfrm>
            <a:off x="371475" y="1311455"/>
            <a:ext cx="11449050" cy="2954655"/>
          </a:xfrm>
          <a:prstGeom prst="rect">
            <a:avLst/>
          </a:prstGeom>
        </p:spPr>
        <p:txBody>
          <a:bodyPr wrap="square">
            <a:spAutoFit/>
          </a:bodyPr>
          <a:lstStyle/>
          <a:p>
            <a:pPr>
              <a:spcBef>
                <a:spcPts val="115"/>
              </a:spcBef>
              <a:spcAft>
                <a:spcPts val="115"/>
              </a:spcAft>
            </a:pPr>
            <a:r>
              <a:rPr lang="en-US" sz="1600" b="1" dirty="0">
                <a:solidFill>
                  <a:srgbClr val="2E1A47"/>
                </a:solidFill>
                <a:latin typeface="Arial" panose="020B0604020202020204" pitchFamily="34" charset="0"/>
                <a:ea typeface="+mj-ea"/>
                <a:cs typeface="Arial" panose="020B0604020202020204" pitchFamily="34" charset="0"/>
              </a:rPr>
              <a:t>What if the contract is amended after the appraisal is completed?</a:t>
            </a:r>
          </a:p>
          <a:p>
            <a:pPr>
              <a:spcBef>
                <a:spcPts val="115"/>
              </a:spcBef>
              <a:spcAft>
                <a:spcPts val="115"/>
              </a:spcAft>
            </a:pPr>
            <a:endParaRPr lang="en-US" sz="1600" b="1" dirty="0">
              <a:solidFill>
                <a:srgbClr val="2E1A47"/>
              </a:solidFill>
              <a:latin typeface="Arial" panose="020B0604020202020204" pitchFamily="34" charset="0"/>
              <a:ea typeface="+mj-ea"/>
              <a:cs typeface="Arial" panose="020B0604020202020204" pitchFamily="34" charset="0"/>
            </a:endParaRPr>
          </a:p>
          <a:p>
            <a:pPr>
              <a:spcBef>
                <a:spcPts val="115"/>
              </a:spcBef>
              <a:spcAft>
                <a:spcPts val="115"/>
              </a:spcAft>
            </a:pPr>
            <a:r>
              <a:rPr lang="en-US" sz="1600" dirty="0">
                <a:solidFill>
                  <a:srgbClr val="2E1A47"/>
                </a:solidFill>
                <a:latin typeface="Arial" panose="020B0604020202020204" pitchFamily="34" charset="0"/>
                <a:ea typeface="+mj-ea"/>
                <a:cs typeface="Arial" panose="020B0604020202020204" pitchFamily="34" charset="0"/>
              </a:rPr>
              <a:t>If the contract is amended after the appraisal is completed, the lender must provide an updated contract to the appraiser if it is amended in a way that affects the description of the real property used by the appraiser. However, minor updates to the contract, such as changes to seller-paid closing costs or changes to the contract price, do not require an updated appraisal. Contract amendments that could affect the description of the property include:</a:t>
            </a:r>
          </a:p>
          <a:p>
            <a:pPr>
              <a:spcBef>
                <a:spcPts val="115"/>
              </a:spcBef>
              <a:spcAft>
                <a:spcPts val="115"/>
              </a:spcAft>
            </a:pPr>
            <a:endParaRPr lang="en-US" sz="1600" dirty="0">
              <a:solidFill>
                <a:srgbClr val="2E1A47"/>
              </a:solidFill>
              <a:latin typeface="Arial" panose="020B0604020202020204" pitchFamily="34" charset="0"/>
              <a:ea typeface="+mj-ea"/>
              <a:cs typeface="Arial" panose="020B0604020202020204" pitchFamily="34" charset="0"/>
            </a:endParaRPr>
          </a:p>
          <a:p>
            <a:pPr marL="285750" indent="-285750">
              <a:spcBef>
                <a:spcPts val="115"/>
              </a:spcBef>
              <a:spcAft>
                <a:spcPts val="115"/>
              </a:spcAft>
              <a:buFont typeface="Arial" panose="020B0604020202020204" pitchFamily="34" charset="0"/>
              <a:buChar char="•"/>
            </a:pPr>
            <a:r>
              <a:rPr lang="en-US" sz="1600" dirty="0">
                <a:solidFill>
                  <a:srgbClr val="2E1A47"/>
                </a:solidFill>
                <a:latin typeface="Arial" panose="020B0604020202020204" pitchFamily="34" charset="0"/>
                <a:ea typeface="+mj-ea"/>
                <a:cs typeface="Arial" panose="020B0604020202020204" pitchFamily="34" charset="0"/>
              </a:rPr>
              <a:t>Amendments due to revised plans/specs for new construction or </a:t>
            </a:r>
            <a:r>
              <a:rPr lang="en-US" sz="1600" dirty="0" smtClean="0">
                <a:solidFill>
                  <a:srgbClr val="2E1A47"/>
                </a:solidFill>
                <a:latin typeface="Arial" panose="020B0604020202020204" pitchFamily="34" charset="0"/>
                <a:ea typeface="+mj-ea"/>
                <a:cs typeface="Arial" panose="020B0604020202020204" pitchFamily="34" charset="0"/>
              </a:rPr>
              <a:t>remodeling.</a:t>
            </a:r>
            <a:endParaRPr lang="en-US" sz="1600" dirty="0">
              <a:solidFill>
                <a:srgbClr val="2E1A47"/>
              </a:solidFill>
              <a:latin typeface="Arial" panose="020B0604020202020204" pitchFamily="34" charset="0"/>
              <a:ea typeface="+mj-ea"/>
              <a:cs typeface="Arial" panose="020B0604020202020204" pitchFamily="34" charset="0"/>
            </a:endParaRPr>
          </a:p>
          <a:p>
            <a:pPr marL="285750" indent="-285750">
              <a:spcBef>
                <a:spcPts val="115"/>
              </a:spcBef>
              <a:spcAft>
                <a:spcPts val="115"/>
              </a:spcAft>
              <a:buFont typeface="Arial" panose="020B0604020202020204" pitchFamily="34" charset="0"/>
              <a:buChar char="•"/>
            </a:pPr>
            <a:r>
              <a:rPr lang="en-US" sz="1600" dirty="0">
                <a:solidFill>
                  <a:srgbClr val="2E1A47"/>
                </a:solidFill>
                <a:latin typeface="Arial" panose="020B0604020202020204" pitchFamily="34" charset="0"/>
                <a:ea typeface="+mj-ea"/>
                <a:cs typeface="Arial" panose="020B0604020202020204" pitchFamily="34" charset="0"/>
              </a:rPr>
              <a:t>Changes in the legal description, acreage and/or number of parcels </a:t>
            </a:r>
            <a:r>
              <a:rPr lang="en-US" sz="1600" dirty="0" smtClean="0">
                <a:solidFill>
                  <a:srgbClr val="2E1A47"/>
                </a:solidFill>
                <a:latin typeface="Arial" panose="020B0604020202020204" pitchFamily="34" charset="0"/>
                <a:ea typeface="+mj-ea"/>
                <a:cs typeface="Arial" panose="020B0604020202020204" pitchFamily="34" charset="0"/>
              </a:rPr>
              <a:t>conveyed.</a:t>
            </a:r>
            <a:endParaRPr lang="en-US" sz="1600" dirty="0">
              <a:solidFill>
                <a:srgbClr val="2E1A47"/>
              </a:solidFill>
              <a:latin typeface="Arial" panose="020B0604020202020204" pitchFamily="34" charset="0"/>
              <a:ea typeface="+mj-ea"/>
              <a:cs typeface="Arial" panose="020B0604020202020204" pitchFamily="34" charset="0"/>
            </a:endParaRPr>
          </a:p>
          <a:p>
            <a:pPr marL="285750" indent="-285750">
              <a:spcBef>
                <a:spcPts val="115"/>
              </a:spcBef>
              <a:spcAft>
                <a:spcPts val="115"/>
              </a:spcAft>
              <a:buFont typeface="Arial" panose="020B0604020202020204" pitchFamily="34" charset="0"/>
              <a:buChar char="•"/>
            </a:pPr>
            <a:r>
              <a:rPr lang="en-US" sz="1600" dirty="0">
                <a:solidFill>
                  <a:srgbClr val="2E1A47"/>
                </a:solidFill>
                <a:latin typeface="Arial" panose="020B0604020202020204" pitchFamily="34" charset="0"/>
                <a:ea typeface="+mj-ea"/>
                <a:cs typeface="Arial" panose="020B0604020202020204" pitchFamily="34" charset="0"/>
              </a:rPr>
              <a:t>Renegotiated seller concessions or sale price as a result of a home inspection revealing property damage or deferred </a:t>
            </a:r>
            <a:r>
              <a:rPr lang="en-US" sz="1600" dirty="0" smtClean="0">
                <a:solidFill>
                  <a:srgbClr val="2E1A47"/>
                </a:solidFill>
                <a:latin typeface="Arial" panose="020B0604020202020204" pitchFamily="34" charset="0"/>
                <a:ea typeface="+mj-ea"/>
                <a:cs typeface="Arial" panose="020B0604020202020204" pitchFamily="34" charset="0"/>
              </a:rPr>
              <a:t>maintenance.</a:t>
            </a:r>
            <a:endParaRPr lang="en-US" sz="1600" dirty="0">
              <a:solidFill>
                <a:srgbClr val="2E1A47"/>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02862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90500" y="5933998"/>
            <a:ext cx="2152650" cy="752475"/>
          </a:xfrm>
          <a:prstGeom prst="rect">
            <a:avLst/>
          </a:prstGeom>
        </p:spPr>
      </p:pic>
      <p:sp>
        <p:nvSpPr>
          <p:cNvPr id="4" name="Slide Number Placeholder 3">
            <a:extLst>
              <a:ext uri="{FF2B5EF4-FFF2-40B4-BE49-F238E27FC236}">
                <a16:creationId xmlns:a16="http://schemas.microsoft.com/office/drawing/2014/main" xmlns=""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Underwriting</a:t>
            </a:r>
            <a:endParaRPr lang="en-US" sz="2800" dirty="0"/>
          </a:p>
        </p:txBody>
      </p:sp>
      <p:pic>
        <p:nvPicPr>
          <p:cNvPr id="7" name="Picture 6"/>
          <p:cNvPicPr>
            <a:picLocks noChangeAspect="1"/>
          </p:cNvPicPr>
          <p:nvPr/>
        </p:nvPicPr>
        <p:blipFill>
          <a:blip r:embed="rId4"/>
          <a:stretch>
            <a:fillRect/>
          </a:stretch>
        </p:blipFill>
        <p:spPr>
          <a:xfrm>
            <a:off x="9468677" y="356369"/>
            <a:ext cx="1981200" cy="800100"/>
          </a:xfrm>
          <a:prstGeom prst="rect">
            <a:avLst/>
          </a:prstGeom>
        </p:spPr>
      </p:pic>
      <p:sp>
        <p:nvSpPr>
          <p:cNvPr id="2" name="Rectangle 1"/>
          <p:cNvSpPr/>
          <p:nvPr/>
        </p:nvSpPr>
        <p:spPr>
          <a:xfrm>
            <a:off x="371476" y="6431605"/>
            <a:ext cx="5181599" cy="572464"/>
          </a:xfrm>
          <a:prstGeom prst="rect">
            <a:avLst/>
          </a:prstGeom>
        </p:spPr>
        <p:txBody>
          <a:bodyPr wrap="square">
            <a:spAutoFit/>
          </a:bodyPr>
          <a:lstStyle/>
          <a:p>
            <a:r>
              <a:rPr lang="en-US" sz="1200" dirty="0" smtClean="0">
                <a:solidFill>
                  <a:schemeClr val="accent1"/>
                </a:solidFill>
                <a:latin typeface="Arial" panose="020B0604020202020204" pitchFamily="34" charset="0"/>
                <a:ea typeface="+mj-ea"/>
                <a:cs typeface="Arial" panose="020B0604020202020204" pitchFamily="34" charset="0"/>
              </a:rPr>
              <a:t>Section 1.01 The Correspondent Division Correspondent Seller Guide</a:t>
            </a:r>
            <a:endParaRPr lang="en-US" sz="1200" dirty="0">
              <a:solidFill>
                <a:schemeClr val="accent1"/>
              </a:solidFill>
              <a:latin typeface="Arial" panose="020B0604020202020204" pitchFamily="34" charset="0"/>
              <a:ea typeface="+mj-ea"/>
              <a:cs typeface="Arial" panose="020B0604020202020204" pitchFamily="34" charset="0"/>
            </a:endParaRPr>
          </a:p>
          <a:p>
            <a:pPr defTabSz="609036">
              <a:spcBef>
                <a:spcPct val="20000"/>
              </a:spcBef>
              <a:buClr>
                <a:srgbClr val="800000"/>
              </a:buClr>
            </a:pPr>
            <a:endParaRPr lang="en-US" sz="1600" dirty="0">
              <a:solidFill>
                <a:schemeClr val="accent1"/>
              </a:solidFill>
              <a:latin typeface="Arial" panose="020B0604020202020204" pitchFamily="34" charset="0"/>
              <a:ea typeface="+mj-ea"/>
              <a:cs typeface="Arial" panose="020B0604020202020204" pitchFamily="34" charset="0"/>
            </a:endParaRPr>
          </a:p>
        </p:txBody>
      </p:sp>
      <p:pic>
        <p:nvPicPr>
          <p:cNvPr id="3" name="Picture 2"/>
          <p:cNvPicPr>
            <a:picLocks noChangeAspect="1"/>
          </p:cNvPicPr>
          <p:nvPr/>
        </p:nvPicPr>
        <p:blipFill>
          <a:blip r:embed="rId5"/>
          <a:stretch>
            <a:fillRect/>
          </a:stretch>
        </p:blipFill>
        <p:spPr>
          <a:xfrm>
            <a:off x="933061" y="1156469"/>
            <a:ext cx="7024063" cy="4966191"/>
          </a:xfrm>
          <a:prstGeom prst="rect">
            <a:avLst/>
          </a:prstGeom>
        </p:spPr>
      </p:pic>
    </p:spTree>
    <p:extLst>
      <p:ext uri="{BB962C8B-B14F-4D97-AF65-F5344CB8AC3E}">
        <p14:creationId xmlns:p14="http://schemas.microsoft.com/office/powerpoint/2010/main" val="1874971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6D03490-360D-0447-8705-5FBAC430390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0" name="Title 19">
            <a:extLst>
              <a:ext uri="{FF2B5EF4-FFF2-40B4-BE49-F238E27FC236}">
                <a16:creationId xmlns:a16="http://schemas.microsoft.com/office/drawing/2014/main" xmlns="" id="{53B91FC9-9A51-5644-8FA1-F765CE13837C}"/>
              </a:ext>
            </a:extLst>
          </p:cNvPr>
          <p:cNvSpPr>
            <a:spLocks noGrp="1"/>
          </p:cNvSpPr>
          <p:nvPr>
            <p:ph type="title"/>
          </p:nvPr>
        </p:nvSpPr>
        <p:spPr/>
        <p:txBody>
          <a:bodyPr/>
          <a:lstStyle/>
          <a:p>
            <a:r>
              <a:rPr lang="en-US" dirty="0" smtClean="0"/>
              <a:t>Underwriting</a:t>
            </a:r>
            <a:endParaRPr lang="en-US" sz="2800" dirty="0"/>
          </a:p>
        </p:txBody>
      </p:sp>
      <p:sp>
        <p:nvSpPr>
          <p:cNvPr id="5" name="Rectangle 4"/>
          <p:cNvSpPr/>
          <p:nvPr/>
        </p:nvSpPr>
        <p:spPr>
          <a:xfrm>
            <a:off x="371475" y="1311455"/>
            <a:ext cx="11449050" cy="1426031"/>
          </a:xfrm>
          <a:prstGeom prst="rect">
            <a:avLst/>
          </a:prstGeom>
        </p:spPr>
        <p:txBody>
          <a:bodyPr wrap="square">
            <a:spAutoFit/>
          </a:bodyPr>
          <a:lstStyle/>
          <a:p>
            <a:pPr>
              <a:spcBef>
                <a:spcPts val="115"/>
              </a:spcBef>
              <a:spcAft>
                <a:spcPts val="115"/>
              </a:spcAft>
            </a:pPr>
            <a:r>
              <a:rPr lang="en-US" sz="1600" b="1" dirty="0" smtClean="0">
                <a:solidFill>
                  <a:srgbClr val="2E1A47"/>
                </a:solidFill>
                <a:latin typeface="Arial" panose="020B0604020202020204" pitchFamily="34" charset="0"/>
                <a:ea typeface="+mj-ea"/>
                <a:cs typeface="Arial" panose="020B0604020202020204" pitchFamily="34" charset="0"/>
              </a:rPr>
              <a:t>KEY Loan Program Eligibility Checklist:</a:t>
            </a:r>
            <a:endParaRPr lang="en-US" sz="1600" b="1" dirty="0">
              <a:solidFill>
                <a:srgbClr val="2E1A47"/>
              </a:solidFill>
              <a:latin typeface="Arial" panose="020B0604020202020204" pitchFamily="34" charset="0"/>
              <a:ea typeface="+mj-ea"/>
              <a:cs typeface="Arial" panose="020B0604020202020204" pitchFamily="34" charset="0"/>
            </a:endParaRPr>
          </a:p>
          <a:p>
            <a:pPr>
              <a:spcBef>
                <a:spcPts val="130"/>
              </a:spcBef>
              <a:spcAft>
                <a:spcPts val="130"/>
              </a:spcAft>
            </a:pPr>
            <a:endParaRPr lang="en-US" sz="1600" dirty="0">
              <a:solidFill>
                <a:srgbClr val="2E1A47"/>
              </a:solidFill>
              <a:latin typeface="Arial" panose="020B0604020202020204" pitchFamily="34" charset="0"/>
              <a:ea typeface="+mj-ea"/>
              <a:cs typeface="Arial" panose="020B0604020202020204" pitchFamily="34" charset="0"/>
            </a:endParaRPr>
          </a:p>
          <a:p>
            <a:pPr marL="285750" indent="-285750">
              <a:spcBef>
                <a:spcPts val="130"/>
              </a:spcBef>
              <a:spcAft>
                <a:spcPts val="130"/>
              </a:spcAft>
              <a:buFont typeface="Arial" panose="020B0604020202020204" pitchFamily="34" charset="0"/>
              <a:buChar char="•"/>
            </a:pPr>
            <a:r>
              <a:rPr lang="en-US" sz="1600" dirty="0" smtClean="0">
                <a:solidFill>
                  <a:srgbClr val="2E1A47"/>
                </a:solidFill>
                <a:latin typeface="Arial" panose="020B0604020202020204" pitchFamily="34" charset="0"/>
                <a:ea typeface="+mj-ea"/>
                <a:cs typeface="Arial" panose="020B0604020202020204" pitchFamily="34" charset="0"/>
              </a:rPr>
              <a:t>Is not mandatory, however highly recommended</a:t>
            </a:r>
            <a:endParaRPr lang="en-US" sz="1600" dirty="0">
              <a:solidFill>
                <a:srgbClr val="2E1A47"/>
              </a:solidFill>
              <a:latin typeface="Arial" panose="020B0604020202020204" pitchFamily="34" charset="0"/>
              <a:ea typeface="+mj-ea"/>
              <a:cs typeface="Arial" panose="020B0604020202020204" pitchFamily="34" charset="0"/>
            </a:endParaRPr>
          </a:p>
          <a:p>
            <a:pPr marL="285750" indent="-285750">
              <a:spcBef>
                <a:spcPts val="130"/>
              </a:spcBef>
              <a:spcAft>
                <a:spcPts val="130"/>
              </a:spcAft>
              <a:buFont typeface="Arial" panose="020B0604020202020204" pitchFamily="34" charset="0"/>
              <a:buChar char="•"/>
            </a:pPr>
            <a:r>
              <a:rPr lang="en-US" sz="1600" dirty="0" smtClean="0">
                <a:solidFill>
                  <a:srgbClr val="2E1A47"/>
                </a:solidFill>
                <a:latin typeface="Arial" panose="020B0604020202020204" pitchFamily="34" charset="0"/>
                <a:ea typeface="+mj-ea"/>
                <a:cs typeface="Arial" panose="020B0604020202020204" pitchFamily="34" charset="0"/>
              </a:rPr>
              <a:t>Page 6 of the program – live link</a:t>
            </a:r>
          </a:p>
          <a:p>
            <a:pPr marL="285750" indent="-285750">
              <a:spcBef>
                <a:spcPts val="130"/>
              </a:spcBef>
              <a:spcAft>
                <a:spcPts val="130"/>
              </a:spcAft>
              <a:buFont typeface="Arial" panose="020B0604020202020204" pitchFamily="34" charset="0"/>
              <a:buChar char="•"/>
            </a:pPr>
            <a:r>
              <a:rPr lang="en-US" sz="1600" dirty="0" smtClean="0">
                <a:solidFill>
                  <a:srgbClr val="2E1A47"/>
                </a:solidFill>
                <a:latin typeface="Arial" panose="020B0604020202020204" pitchFamily="34" charset="0"/>
                <a:ea typeface="+mj-ea"/>
                <a:cs typeface="Arial" panose="020B0604020202020204" pitchFamily="34" charset="0"/>
              </a:rPr>
              <a:t>This is your loan saver!</a:t>
            </a:r>
            <a:endParaRPr lang="en-US" sz="1600" dirty="0">
              <a:solidFill>
                <a:srgbClr val="2E1A47"/>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79338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19C180C-0F9B-B148-85E6-E8B5E3D3B687}"/>
              </a:ext>
            </a:extLst>
          </p:cNvPr>
          <p:cNvSpPr>
            <a:spLocks noGrp="1"/>
          </p:cNvSpPr>
          <p:nvPr>
            <p:ph type="title"/>
          </p:nvPr>
        </p:nvSpPr>
        <p:spPr/>
        <p:txBody>
          <a:bodyPr/>
          <a:lstStyle/>
          <a:p>
            <a:r>
              <a:rPr lang="en-US" dirty="0" smtClean="0"/>
              <a:t>Questions &amp; Answers</a:t>
            </a:r>
            <a:endParaRPr lang="en-US" dirty="0"/>
          </a:p>
        </p:txBody>
      </p:sp>
      <p:sp>
        <p:nvSpPr>
          <p:cNvPr id="5" name="Slide Number Placeholder 4">
            <a:extLst>
              <a:ext uri="{FF2B5EF4-FFF2-40B4-BE49-F238E27FC236}">
                <a16:creationId xmlns:a16="http://schemas.microsoft.com/office/drawing/2014/main" xmlns="" id="{F048A8F8-D4D1-E641-8ABB-2EBC676F237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FFFFFF"/>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29259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368302"/>
            <a:ext cx="10506075" cy="765174"/>
          </a:xfrm>
        </p:spPr>
        <p:txBody>
          <a:bodyPr/>
          <a:lstStyle/>
          <a:p>
            <a:r>
              <a:rPr lang="en-US" sz="3400" dirty="0" smtClean="0"/>
              <a:t>Owner Occupied Maximum Loan-to-Value (LTV)</a:t>
            </a:r>
            <a:endParaRPr lang="en-US" sz="3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68" r="277" b="1090"/>
          <a:stretch/>
        </p:blipFill>
        <p:spPr bwMode="auto">
          <a:xfrm>
            <a:off x="2138248" y="1562100"/>
            <a:ext cx="7836565" cy="3648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1401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368302"/>
            <a:ext cx="10506075" cy="765174"/>
          </a:xfrm>
        </p:spPr>
        <p:txBody>
          <a:bodyPr/>
          <a:lstStyle/>
          <a:p>
            <a:r>
              <a:rPr lang="en-US" sz="3400" dirty="0" smtClean="0"/>
              <a:t>Second Home Maximum Loan-to-Value (LTV)</a:t>
            </a:r>
            <a:endParaRPr lang="en-US" sz="3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6" t="1443" r="904" b="1922"/>
          <a:stretch/>
        </p:blipFill>
        <p:spPr bwMode="auto">
          <a:xfrm>
            <a:off x="2379695" y="1616336"/>
            <a:ext cx="7410136" cy="3581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8605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273052"/>
            <a:ext cx="10506075" cy="1346198"/>
          </a:xfrm>
        </p:spPr>
        <p:txBody>
          <a:bodyPr/>
          <a:lstStyle/>
          <a:p>
            <a:pPr>
              <a:lnSpc>
                <a:spcPct val="100000"/>
              </a:lnSpc>
            </a:pPr>
            <a:r>
              <a:rPr lang="en-US" sz="3400" dirty="0" smtClean="0"/>
              <a:t>Key Loan Program</a:t>
            </a:r>
            <a:br>
              <a:rPr lang="en-US" sz="3400" dirty="0" smtClean="0"/>
            </a:br>
            <a:r>
              <a:rPr lang="en-US" sz="2400" dirty="0" smtClean="0"/>
              <a:t>Temporary COVID-19 Related Guidance</a:t>
            </a:r>
            <a:endParaRPr lang="en-US" sz="2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95250" y="5943523"/>
            <a:ext cx="2152650" cy="752475"/>
          </a:xfrm>
          <a:prstGeom prst="rect">
            <a:avLst/>
          </a:prstGeom>
        </p:spPr>
      </p:pic>
      <p:pic>
        <p:nvPicPr>
          <p:cNvPr id="9" name="Picture 8"/>
          <p:cNvPicPr>
            <a:picLocks noChangeAspect="1"/>
          </p:cNvPicPr>
          <p:nvPr/>
        </p:nvPicPr>
        <p:blipFill>
          <a:blip r:embed="rId3"/>
          <a:stretch>
            <a:fillRect/>
          </a:stretch>
        </p:blipFill>
        <p:spPr>
          <a:xfrm>
            <a:off x="9696451" y="274998"/>
            <a:ext cx="1981200" cy="800100"/>
          </a:xfrm>
          <a:prstGeom prst="rect">
            <a:avLst/>
          </a:prstGeom>
        </p:spPr>
      </p:pic>
      <p:sp>
        <p:nvSpPr>
          <p:cNvPr id="7" name="Content Placeholder 2"/>
          <p:cNvSpPr txBox="1">
            <a:spLocks/>
          </p:cNvSpPr>
          <p:nvPr/>
        </p:nvSpPr>
        <p:spPr>
          <a:xfrm>
            <a:off x="371475" y="1538528"/>
            <a:ext cx="11513372" cy="4900245"/>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Wingdings" pitchFamily="2" charset="2"/>
              <a:buChar char="§"/>
              <a:defRPr sz="2800" b="0" i="0" kern="1200">
                <a:solidFill>
                  <a:schemeClr val="accent6"/>
                </a:solidFill>
                <a:latin typeface="Arial" panose="020B0604020202020204" pitchFamily="34" charset="0"/>
                <a:ea typeface="+mn-ea"/>
                <a:cs typeface="Arial" panose="020B0604020202020204" pitchFamily="34" charset="0"/>
              </a:defRPr>
            </a:lvl1pPr>
            <a:lvl2pPr marL="492125" indent="-174625" algn="l" defTabSz="914400" rtl="0" eaLnBrk="1" latinLnBrk="0" hangingPunct="1">
              <a:lnSpc>
                <a:spcPct val="100000"/>
              </a:lnSpc>
              <a:spcBef>
                <a:spcPts val="500"/>
              </a:spcBef>
              <a:buClr>
                <a:schemeClr val="accent6"/>
              </a:buClr>
              <a:buFont typeface="System Font Regular"/>
              <a:buChar char="-"/>
              <a:tabLst>
                <a:tab pos="222250" algn="l"/>
              </a:tabLst>
              <a:defRPr sz="2400" b="0" i="0" kern="1200">
                <a:solidFill>
                  <a:schemeClr val="accent6"/>
                </a:solidFill>
                <a:latin typeface="Arial" panose="020B0604020202020204" pitchFamily="34" charset="0"/>
                <a:ea typeface="+mn-ea"/>
                <a:cs typeface="Arial" panose="020B0604020202020204" pitchFamily="34" charset="0"/>
              </a:defRPr>
            </a:lvl2pPr>
            <a:lvl3pPr marL="809625" indent="-317500" algn="l" defTabSz="914400" rtl="0" eaLnBrk="1" latinLnBrk="0" hangingPunct="1">
              <a:lnSpc>
                <a:spcPct val="100000"/>
              </a:lnSpc>
              <a:spcBef>
                <a:spcPts val="500"/>
              </a:spcBef>
              <a:buClr>
                <a:schemeClr val="accent6"/>
              </a:buClr>
              <a:buFont typeface="System Font Regular"/>
              <a:buChar char="-"/>
              <a:tabLst/>
              <a:defRPr sz="2000" b="0" i="0" kern="1200">
                <a:solidFill>
                  <a:schemeClr val="accent6"/>
                </a:solidFill>
                <a:latin typeface="Arial" panose="020B0604020202020204" pitchFamily="34" charset="0"/>
                <a:ea typeface="+mn-ea"/>
                <a:cs typeface="Arial" panose="020B0604020202020204" pitchFamily="34" charset="0"/>
              </a:defRPr>
            </a:lvl3pPr>
            <a:lvl4pPr marL="1079500" indent="-317500" algn="l" defTabSz="914400" rtl="0" eaLnBrk="1" latinLnBrk="0" hangingPunct="1">
              <a:lnSpc>
                <a:spcPct val="100000"/>
              </a:lnSpc>
              <a:spcBef>
                <a:spcPts val="500"/>
              </a:spcBef>
              <a:buClr>
                <a:schemeClr val="accent6"/>
              </a:buClr>
              <a:buFont typeface="System Font Regular"/>
              <a:buChar char="-"/>
              <a:tabLst/>
              <a:defRPr sz="1800" b="0" i="0" kern="1200">
                <a:solidFill>
                  <a:schemeClr val="accent6"/>
                </a:solidFill>
                <a:latin typeface="Arial" panose="020B0604020202020204" pitchFamily="34" charset="0"/>
                <a:ea typeface="+mn-ea"/>
                <a:cs typeface="Arial" panose="020B0604020202020204" pitchFamily="34" charset="0"/>
              </a:defRPr>
            </a:lvl4pPr>
            <a:lvl5pPr marL="984250" indent="225425" algn="l" defTabSz="914400" rtl="0" eaLnBrk="1" latinLnBrk="0" hangingPunct="1">
              <a:lnSpc>
                <a:spcPct val="100000"/>
              </a:lnSpc>
              <a:spcBef>
                <a:spcPts val="500"/>
              </a:spcBef>
              <a:buClr>
                <a:schemeClr val="accent6"/>
              </a:buClr>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5pPr>
            <a:lvl6pPr marL="1387475" marR="0" indent="-165100" algn="l" defTabSz="914400" rtl="0" eaLnBrk="1" fontAlgn="auto" latinLnBrk="0" hangingPunct="1">
              <a:lnSpc>
                <a:spcPct val="100000"/>
              </a:lnSpc>
              <a:spcBef>
                <a:spcPts val="500"/>
              </a:spcBef>
              <a:spcAft>
                <a:spcPts val="0"/>
              </a:spcAft>
              <a:buClr>
                <a:schemeClr val="accent6"/>
              </a:buClr>
              <a:buSzTx/>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6pPr>
            <a:lvl7pPr marL="160178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7pPr>
            <a:lvl8pPr marL="187483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8pPr>
            <a:lvl9pPr marL="2100263" indent="-225425"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9pPr>
          </a:lstStyle>
          <a:p>
            <a:pPr marL="0" indent="0">
              <a:spcAft>
                <a:spcPts val="1200"/>
              </a:spcAft>
              <a:buFont typeface="Wingdings" pitchFamily="2" charset="2"/>
              <a:buNone/>
            </a:pPr>
            <a:r>
              <a:rPr lang="en-US" sz="1600" b="1" dirty="0" smtClean="0">
                <a:solidFill>
                  <a:srgbClr val="2E1A47"/>
                </a:solidFill>
              </a:rPr>
              <a:t>The following temporary COVID-19 related guidance applies to non-delegated Key Loan Program transactions until further notice:</a:t>
            </a:r>
          </a:p>
          <a:p>
            <a:pPr>
              <a:buFont typeface="Arial" panose="020B0604020202020204" pitchFamily="34" charset="0"/>
              <a:buChar char="•"/>
            </a:pPr>
            <a:r>
              <a:rPr lang="en-US" sz="1600" b="1" dirty="0" smtClean="0">
                <a:solidFill>
                  <a:srgbClr val="2E1A47"/>
                </a:solidFill>
              </a:rPr>
              <a:t>Income Trends and Stability for Non-Fluctuating Employment (i.e. salaried and non-fluctuating/non-variable hourly)</a:t>
            </a:r>
          </a:p>
          <a:p>
            <a:pPr lvl="1"/>
            <a:r>
              <a:rPr lang="en-US" sz="1600" dirty="0" smtClean="0">
                <a:solidFill>
                  <a:srgbClr val="2E1A47"/>
                </a:solidFill>
              </a:rPr>
              <a:t>If the Underwriter determines that the income interruption/furlough (e.g. reduced, discontinued) occurred solely due to the economic conditions created by the pandemic, and it is documented that the borrower is back at work full-time, the base earnings (i.e. salaried income or non-fluctuating hourly) can be used for qualifying no matter if the year-to-date figures are stable or decreasing as a result of COVID-19. The Underwriter’s written analysis of the income should include this determination.</a:t>
            </a:r>
          </a:p>
          <a:p>
            <a:endParaRPr lang="en-US" sz="1600" dirty="0" smtClean="0">
              <a:solidFill>
                <a:srgbClr val="2E1A47"/>
              </a:solidFill>
            </a:endParaRPr>
          </a:p>
          <a:p>
            <a:pPr>
              <a:buFont typeface="Arial" panose="020B0604020202020204" pitchFamily="34" charset="0"/>
              <a:buChar char="•"/>
            </a:pPr>
            <a:r>
              <a:rPr lang="en-US" sz="1600" b="1" dirty="0" smtClean="0">
                <a:solidFill>
                  <a:srgbClr val="2E1A47"/>
                </a:solidFill>
              </a:rPr>
              <a:t>Declining Income Trends and Stability for Variable/Fluctuating Employment (i.e. fluctuating/variable hourly, overtime, bonus, and commission)</a:t>
            </a:r>
          </a:p>
          <a:p>
            <a:pPr lvl="1"/>
            <a:r>
              <a:rPr lang="en-US" sz="1600" dirty="0" smtClean="0">
                <a:solidFill>
                  <a:srgbClr val="2E1A47"/>
                </a:solidFill>
              </a:rPr>
              <a:t>Due to the recognition of the COVID-19 pandemic as an on-going event, breaks in employment impacting year-to-date income cannot be ignored in the income calculation. Because of the on-going nature of the pandemic, it must be treated as a current factor in employment and not a singular event, such an isolated injury, causing a break in employment. </a:t>
            </a:r>
          </a:p>
          <a:p>
            <a:endParaRPr lang="en-US" dirty="0"/>
          </a:p>
        </p:txBody>
      </p:sp>
    </p:spTree>
    <p:extLst>
      <p:ext uri="{BB962C8B-B14F-4D97-AF65-F5344CB8AC3E}">
        <p14:creationId xmlns:p14="http://schemas.microsoft.com/office/powerpoint/2010/main" val="3373707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273052"/>
            <a:ext cx="10506075" cy="1346198"/>
          </a:xfrm>
        </p:spPr>
        <p:txBody>
          <a:bodyPr/>
          <a:lstStyle/>
          <a:p>
            <a:pPr>
              <a:lnSpc>
                <a:spcPct val="100000"/>
              </a:lnSpc>
            </a:pPr>
            <a:r>
              <a:rPr lang="en-US" sz="3400" dirty="0" smtClean="0"/>
              <a:t>Key Loan Program</a:t>
            </a:r>
            <a:br>
              <a:rPr lang="en-US" sz="3400" dirty="0" smtClean="0"/>
            </a:br>
            <a:r>
              <a:rPr lang="en-US" sz="2400" dirty="0" smtClean="0"/>
              <a:t>Temporary COVID-19 Related Guidance</a:t>
            </a:r>
            <a:endParaRPr lang="en-US" sz="2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12" name="Content Placeholder 2"/>
          <p:cNvSpPr txBox="1">
            <a:spLocks/>
          </p:cNvSpPr>
          <p:nvPr/>
        </p:nvSpPr>
        <p:spPr>
          <a:xfrm>
            <a:off x="371475" y="1691055"/>
            <a:ext cx="11241741" cy="2747595"/>
          </a:xfrm>
          <a:prstGeom prst="rect">
            <a:avLst/>
          </a:prstGeom>
        </p:spPr>
        <p:txBody>
          <a:bodyPr>
            <a:normAutofit/>
          </a:bodyPr>
          <a:lstStyle>
            <a:lvl1pPr marL="228600" indent="-228600" algn="l" defTabSz="914400" rtl="0" eaLnBrk="1" latinLnBrk="0" hangingPunct="1">
              <a:lnSpc>
                <a:spcPct val="100000"/>
              </a:lnSpc>
              <a:spcBef>
                <a:spcPts val="1000"/>
              </a:spcBef>
              <a:buClr>
                <a:schemeClr val="accent1"/>
              </a:buClr>
              <a:buFont typeface="Wingdings" pitchFamily="2" charset="2"/>
              <a:buChar char="§"/>
              <a:defRPr sz="2800" b="0" i="0" kern="1200">
                <a:solidFill>
                  <a:schemeClr val="accent6"/>
                </a:solidFill>
                <a:latin typeface="Arial" panose="020B0604020202020204" pitchFamily="34" charset="0"/>
                <a:ea typeface="+mn-ea"/>
                <a:cs typeface="Arial" panose="020B0604020202020204" pitchFamily="34" charset="0"/>
              </a:defRPr>
            </a:lvl1pPr>
            <a:lvl2pPr marL="492125" indent="-174625" algn="l" defTabSz="914400" rtl="0" eaLnBrk="1" latinLnBrk="0" hangingPunct="1">
              <a:lnSpc>
                <a:spcPct val="100000"/>
              </a:lnSpc>
              <a:spcBef>
                <a:spcPts val="500"/>
              </a:spcBef>
              <a:buClr>
                <a:schemeClr val="accent6"/>
              </a:buClr>
              <a:buFont typeface="System Font Regular"/>
              <a:buChar char="-"/>
              <a:tabLst>
                <a:tab pos="222250" algn="l"/>
              </a:tabLst>
              <a:defRPr sz="2400" b="0" i="0" kern="1200">
                <a:solidFill>
                  <a:schemeClr val="accent6"/>
                </a:solidFill>
                <a:latin typeface="Arial" panose="020B0604020202020204" pitchFamily="34" charset="0"/>
                <a:ea typeface="+mn-ea"/>
                <a:cs typeface="Arial" panose="020B0604020202020204" pitchFamily="34" charset="0"/>
              </a:defRPr>
            </a:lvl2pPr>
            <a:lvl3pPr marL="809625" indent="-317500" algn="l" defTabSz="914400" rtl="0" eaLnBrk="1" latinLnBrk="0" hangingPunct="1">
              <a:lnSpc>
                <a:spcPct val="100000"/>
              </a:lnSpc>
              <a:spcBef>
                <a:spcPts val="500"/>
              </a:spcBef>
              <a:buClr>
                <a:schemeClr val="accent6"/>
              </a:buClr>
              <a:buFont typeface="System Font Regular"/>
              <a:buChar char="-"/>
              <a:tabLst/>
              <a:defRPr sz="2000" b="0" i="0" kern="1200">
                <a:solidFill>
                  <a:schemeClr val="accent6"/>
                </a:solidFill>
                <a:latin typeface="Arial" panose="020B0604020202020204" pitchFamily="34" charset="0"/>
                <a:ea typeface="+mn-ea"/>
                <a:cs typeface="Arial" panose="020B0604020202020204" pitchFamily="34" charset="0"/>
              </a:defRPr>
            </a:lvl3pPr>
            <a:lvl4pPr marL="1079500" indent="-317500" algn="l" defTabSz="914400" rtl="0" eaLnBrk="1" latinLnBrk="0" hangingPunct="1">
              <a:lnSpc>
                <a:spcPct val="100000"/>
              </a:lnSpc>
              <a:spcBef>
                <a:spcPts val="500"/>
              </a:spcBef>
              <a:buClr>
                <a:schemeClr val="accent6"/>
              </a:buClr>
              <a:buFont typeface="System Font Regular"/>
              <a:buChar char="-"/>
              <a:tabLst/>
              <a:defRPr sz="1800" b="0" i="0" kern="1200">
                <a:solidFill>
                  <a:schemeClr val="accent6"/>
                </a:solidFill>
                <a:latin typeface="Arial" panose="020B0604020202020204" pitchFamily="34" charset="0"/>
                <a:ea typeface="+mn-ea"/>
                <a:cs typeface="Arial" panose="020B0604020202020204" pitchFamily="34" charset="0"/>
              </a:defRPr>
            </a:lvl4pPr>
            <a:lvl5pPr marL="984250" indent="225425" algn="l" defTabSz="914400" rtl="0" eaLnBrk="1" latinLnBrk="0" hangingPunct="1">
              <a:lnSpc>
                <a:spcPct val="100000"/>
              </a:lnSpc>
              <a:spcBef>
                <a:spcPts val="500"/>
              </a:spcBef>
              <a:buClr>
                <a:schemeClr val="accent6"/>
              </a:buClr>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5pPr>
            <a:lvl6pPr marL="1387475" marR="0" indent="-165100" algn="l" defTabSz="914400" rtl="0" eaLnBrk="1" fontAlgn="auto" latinLnBrk="0" hangingPunct="1">
              <a:lnSpc>
                <a:spcPct val="100000"/>
              </a:lnSpc>
              <a:spcBef>
                <a:spcPts val="500"/>
              </a:spcBef>
              <a:spcAft>
                <a:spcPts val="0"/>
              </a:spcAft>
              <a:buClr>
                <a:schemeClr val="accent6"/>
              </a:buClr>
              <a:buSzTx/>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6pPr>
            <a:lvl7pPr marL="160178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7pPr>
            <a:lvl8pPr marL="187483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8pPr>
            <a:lvl9pPr marL="2100263" indent="-225425"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9pPr>
          </a:lstStyle>
          <a:p>
            <a:pPr marL="0" indent="0">
              <a:spcBef>
                <a:spcPts val="130"/>
              </a:spcBef>
              <a:spcAft>
                <a:spcPts val="130"/>
              </a:spcAft>
              <a:buFont typeface="Wingdings" pitchFamily="2" charset="2"/>
              <a:buNone/>
            </a:pPr>
            <a:r>
              <a:rPr lang="en-US" sz="1600" b="1" dirty="0" smtClean="0">
                <a:solidFill>
                  <a:srgbClr val="2E1A47"/>
                </a:solidFill>
              </a:rPr>
              <a:t>The following temporary COVID-19 related guidance applies to non-delegated Key Loan Program transactions until further notice:</a:t>
            </a:r>
          </a:p>
          <a:p>
            <a:pPr marL="0" indent="0">
              <a:spcBef>
                <a:spcPts val="130"/>
              </a:spcBef>
              <a:spcAft>
                <a:spcPts val="130"/>
              </a:spcAft>
              <a:buFont typeface="Wingdings" pitchFamily="2" charset="2"/>
              <a:buNone/>
            </a:pPr>
            <a:endParaRPr lang="en-US" sz="1600" b="1" dirty="0" smtClean="0">
              <a:solidFill>
                <a:srgbClr val="2E1A47"/>
              </a:solidFill>
            </a:endParaRPr>
          </a:p>
          <a:p>
            <a:pPr marL="0" indent="0">
              <a:spcBef>
                <a:spcPts val="130"/>
              </a:spcBef>
              <a:spcAft>
                <a:spcPts val="130"/>
              </a:spcAft>
              <a:buNone/>
            </a:pPr>
            <a:r>
              <a:rPr lang="en-US" sz="1600" b="1" dirty="0" smtClean="0">
                <a:solidFill>
                  <a:srgbClr val="2E1A47"/>
                </a:solidFill>
              </a:rPr>
              <a:t>Forbearance Eligibility Requirements</a:t>
            </a:r>
            <a:endParaRPr lang="en-US" sz="1600" dirty="0">
              <a:solidFill>
                <a:srgbClr val="2E1A47"/>
              </a:solidFill>
            </a:endParaRPr>
          </a:p>
          <a:p>
            <a:pPr>
              <a:spcBef>
                <a:spcPts val="130"/>
              </a:spcBef>
              <a:spcAft>
                <a:spcPts val="130"/>
              </a:spcAft>
              <a:buFont typeface="Arial" panose="020B0604020202020204" pitchFamily="34" charset="0"/>
              <a:buChar char="•"/>
            </a:pPr>
            <a:r>
              <a:rPr lang="en-US" sz="1600" dirty="0" smtClean="0">
                <a:solidFill>
                  <a:srgbClr val="2E1A47"/>
                </a:solidFill>
              </a:rPr>
              <a:t>Status of all mortgage loans on which the borrower is obligated must be determined. </a:t>
            </a:r>
          </a:p>
          <a:p>
            <a:pPr lvl="2">
              <a:spcBef>
                <a:spcPts val="130"/>
              </a:spcBef>
              <a:spcAft>
                <a:spcPts val="130"/>
              </a:spcAft>
            </a:pPr>
            <a:r>
              <a:rPr lang="en-US" sz="1600" dirty="0" smtClean="0">
                <a:solidFill>
                  <a:srgbClr val="2E1A47"/>
                </a:solidFill>
              </a:rPr>
              <a:t>Examples of acceptable document include: loan payment history, mortgage payoff statement, mortgage account statement, and verification of mortgage. </a:t>
            </a:r>
          </a:p>
          <a:p>
            <a:pPr lvl="2">
              <a:spcBef>
                <a:spcPts val="130"/>
              </a:spcBef>
              <a:spcAft>
                <a:spcPts val="130"/>
              </a:spcAft>
            </a:pPr>
            <a:r>
              <a:rPr lang="en-US" sz="1600" dirty="0" smtClean="0">
                <a:solidFill>
                  <a:srgbClr val="2E1A47"/>
                </a:solidFill>
              </a:rPr>
              <a:t>A borrower who is not current and has missed payments on any mortgage loan is eligible for a new mortgage loan if those missed payments were resolved in accordance with the requirements (review the table on the next slide).</a:t>
            </a:r>
          </a:p>
          <a:p>
            <a:pPr lvl="2"/>
            <a:endParaRPr lang="en-US" sz="1600" dirty="0" smtClean="0"/>
          </a:p>
          <a:p>
            <a:pPr marL="0" indent="0">
              <a:buFont typeface="Wingdings" pitchFamily="2" charset="2"/>
              <a:buNone/>
            </a:pPr>
            <a:endParaRPr lang="en-US" dirty="0"/>
          </a:p>
        </p:txBody>
      </p:sp>
    </p:spTree>
    <p:extLst>
      <p:ext uri="{BB962C8B-B14F-4D97-AF65-F5344CB8AC3E}">
        <p14:creationId xmlns:p14="http://schemas.microsoft.com/office/powerpoint/2010/main" val="13292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273052"/>
            <a:ext cx="10506075" cy="1346198"/>
          </a:xfrm>
        </p:spPr>
        <p:txBody>
          <a:bodyPr/>
          <a:lstStyle/>
          <a:p>
            <a:pPr>
              <a:lnSpc>
                <a:spcPct val="100000"/>
              </a:lnSpc>
            </a:pPr>
            <a:r>
              <a:rPr lang="en-US" sz="3400" dirty="0" smtClean="0"/>
              <a:t>Key Loan Program</a:t>
            </a:r>
            <a:br>
              <a:rPr lang="en-US" sz="3400" dirty="0" smtClean="0"/>
            </a:br>
            <a:r>
              <a:rPr lang="en-US" sz="2400" dirty="0" smtClean="0"/>
              <a:t>Temporary COVID-19 Related Guidance</a:t>
            </a:r>
            <a:endParaRPr lang="en-US" sz="2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12" name="Content Placeholder 2"/>
          <p:cNvSpPr txBox="1">
            <a:spLocks/>
          </p:cNvSpPr>
          <p:nvPr/>
        </p:nvSpPr>
        <p:spPr>
          <a:xfrm>
            <a:off x="253395" y="1506094"/>
            <a:ext cx="11241741" cy="433020"/>
          </a:xfrm>
          <a:prstGeom prst="rect">
            <a:avLst/>
          </a:prstGeom>
        </p:spPr>
        <p:txBody>
          <a:bodyPr>
            <a:noAutofit/>
          </a:bodyPr>
          <a:lstStyle>
            <a:lvl1pPr marL="228600" indent="-228600" algn="l" defTabSz="914400" rtl="0" eaLnBrk="1" latinLnBrk="0" hangingPunct="1">
              <a:lnSpc>
                <a:spcPct val="100000"/>
              </a:lnSpc>
              <a:spcBef>
                <a:spcPts val="1000"/>
              </a:spcBef>
              <a:buClr>
                <a:schemeClr val="accent1"/>
              </a:buClr>
              <a:buFont typeface="Wingdings" pitchFamily="2" charset="2"/>
              <a:buChar char="§"/>
              <a:defRPr sz="2800" b="0" i="0" kern="1200">
                <a:solidFill>
                  <a:schemeClr val="accent6"/>
                </a:solidFill>
                <a:latin typeface="Arial" panose="020B0604020202020204" pitchFamily="34" charset="0"/>
                <a:ea typeface="+mn-ea"/>
                <a:cs typeface="Arial" panose="020B0604020202020204" pitchFamily="34" charset="0"/>
              </a:defRPr>
            </a:lvl1pPr>
            <a:lvl2pPr marL="492125" indent="-174625" algn="l" defTabSz="914400" rtl="0" eaLnBrk="1" latinLnBrk="0" hangingPunct="1">
              <a:lnSpc>
                <a:spcPct val="100000"/>
              </a:lnSpc>
              <a:spcBef>
                <a:spcPts val="500"/>
              </a:spcBef>
              <a:buClr>
                <a:schemeClr val="accent6"/>
              </a:buClr>
              <a:buFont typeface="System Font Regular"/>
              <a:buChar char="-"/>
              <a:tabLst>
                <a:tab pos="222250" algn="l"/>
              </a:tabLst>
              <a:defRPr sz="2400" b="0" i="0" kern="1200">
                <a:solidFill>
                  <a:schemeClr val="accent6"/>
                </a:solidFill>
                <a:latin typeface="Arial" panose="020B0604020202020204" pitchFamily="34" charset="0"/>
                <a:ea typeface="+mn-ea"/>
                <a:cs typeface="Arial" panose="020B0604020202020204" pitchFamily="34" charset="0"/>
              </a:defRPr>
            </a:lvl2pPr>
            <a:lvl3pPr marL="809625" indent="-317500" algn="l" defTabSz="914400" rtl="0" eaLnBrk="1" latinLnBrk="0" hangingPunct="1">
              <a:lnSpc>
                <a:spcPct val="100000"/>
              </a:lnSpc>
              <a:spcBef>
                <a:spcPts val="500"/>
              </a:spcBef>
              <a:buClr>
                <a:schemeClr val="accent6"/>
              </a:buClr>
              <a:buFont typeface="System Font Regular"/>
              <a:buChar char="-"/>
              <a:tabLst/>
              <a:defRPr sz="2000" b="0" i="0" kern="1200">
                <a:solidFill>
                  <a:schemeClr val="accent6"/>
                </a:solidFill>
                <a:latin typeface="Arial" panose="020B0604020202020204" pitchFamily="34" charset="0"/>
                <a:ea typeface="+mn-ea"/>
                <a:cs typeface="Arial" panose="020B0604020202020204" pitchFamily="34" charset="0"/>
              </a:defRPr>
            </a:lvl3pPr>
            <a:lvl4pPr marL="1079500" indent="-317500" algn="l" defTabSz="914400" rtl="0" eaLnBrk="1" latinLnBrk="0" hangingPunct="1">
              <a:lnSpc>
                <a:spcPct val="100000"/>
              </a:lnSpc>
              <a:spcBef>
                <a:spcPts val="500"/>
              </a:spcBef>
              <a:buClr>
                <a:schemeClr val="accent6"/>
              </a:buClr>
              <a:buFont typeface="System Font Regular"/>
              <a:buChar char="-"/>
              <a:tabLst/>
              <a:defRPr sz="1800" b="0" i="0" kern="1200">
                <a:solidFill>
                  <a:schemeClr val="accent6"/>
                </a:solidFill>
                <a:latin typeface="Arial" panose="020B0604020202020204" pitchFamily="34" charset="0"/>
                <a:ea typeface="+mn-ea"/>
                <a:cs typeface="Arial" panose="020B0604020202020204" pitchFamily="34" charset="0"/>
              </a:defRPr>
            </a:lvl4pPr>
            <a:lvl5pPr marL="984250" indent="225425" algn="l" defTabSz="914400" rtl="0" eaLnBrk="1" latinLnBrk="0" hangingPunct="1">
              <a:lnSpc>
                <a:spcPct val="100000"/>
              </a:lnSpc>
              <a:spcBef>
                <a:spcPts val="500"/>
              </a:spcBef>
              <a:buClr>
                <a:schemeClr val="accent6"/>
              </a:buClr>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5pPr>
            <a:lvl6pPr marL="1387475" marR="0" indent="-165100" algn="l" defTabSz="914400" rtl="0" eaLnBrk="1" fontAlgn="auto" latinLnBrk="0" hangingPunct="1">
              <a:lnSpc>
                <a:spcPct val="100000"/>
              </a:lnSpc>
              <a:spcBef>
                <a:spcPts val="500"/>
              </a:spcBef>
              <a:spcAft>
                <a:spcPts val="0"/>
              </a:spcAft>
              <a:buClr>
                <a:schemeClr val="accent6"/>
              </a:buClr>
              <a:buSzTx/>
              <a:buFont typeface="System Font Regular"/>
              <a:buChar char="-"/>
              <a:tabLst/>
              <a:defRPr lang="en-GB" sz="1600" b="0" i="0" kern="1200" dirty="0" smtClean="0">
                <a:solidFill>
                  <a:schemeClr val="accent6"/>
                </a:solidFill>
                <a:latin typeface="Arial" panose="020B0604020202020204" pitchFamily="34" charset="0"/>
                <a:ea typeface="+mn-ea"/>
                <a:cs typeface="Arial" panose="020B0604020202020204" pitchFamily="34" charset="0"/>
              </a:defRPr>
            </a:lvl6pPr>
            <a:lvl7pPr marL="160178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7pPr>
            <a:lvl8pPr marL="1874838" indent="-177800"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8pPr>
            <a:lvl9pPr marL="2100263" indent="-225425" algn="l" defTabSz="914400" rtl="0" eaLnBrk="1" latinLnBrk="0" hangingPunct="1">
              <a:lnSpc>
                <a:spcPct val="100000"/>
              </a:lnSpc>
              <a:spcBef>
                <a:spcPts val="500"/>
              </a:spcBef>
              <a:buFont typeface="System Font Regular"/>
              <a:buChar char="-"/>
              <a:tabLst/>
              <a:defRPr sz="1600" kern="1200">
                <a:solidFill>
                  <a:schemeClr val="tx1"/>
                </a:solidFill>
                <a:latin typeface="Arial" panose="020B0604020202020204" pitchFamily="34" charset="0"/>
                <a:ea typeface="+mn-ea"/>
                <a:cs typeface="Arial" panose="020B0604020202020204" pitchFamily="34" charset="0"/>
              </a:defRPr>
            </a:lvl9pPr>
          </a:lstStyle>
          <a:p>
            <a:pPr marL="0" indent="0">
              <a:spcAft>
                <a:spcPts val="1200"/>
              </a:spcAft>
              <a:buFont typeface="Wingdings" pitchFamily="2" charset="2"/>
              <a:buNone/>
            </a:pPr>
            <a:r>
              <a:rPr lang="en-US" sz="1600" b="1" dirty="0" smtClean="0">
                <a:solidFill>
                  <a:srgbClr val="2E1A47"/>
                </a:solidFill>
              </a:rPr>
              <a:t>Forbearance Eligibility Requirements Table</a:t>
            </a:r>
            <a:endParaRPr lang="en-US" sz="1600" dirty="0" smtClean="0"/>
          </a:p>
          <a:p>
            <a:pPr marL="0" indent="0">
              <a:buFont typeface="Wingdings" pitchFamily="2" charset="2"/>
              <a:buNone/>
            </a:pP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val="2389767365"/>
              </p:ext>
            </p:extLst>
          </p:nvPr>
        </p:nvGraphicFramePr>
        <p:xfrm>
          <a:off x="371474" y="1939114"/>
          <a:ext cx="11123661" cy="4418619"/>
        </p:xfrm>
        <a:graphic>
          <a:graphicData uri="http://schemas.openxmlformats.org/drawingml/2006/table">
            <a:tbl>
              <a:tblPr firstRow="1" bandRow="1">
                <a:tableStyleId>{9D7B26C5-4107-4FEC-AEDC-1716B250A1EF}</a:tableStyleId>
              </a:tblPr>
              <a:tblGrid>
                <a:gridCol w="1832877">
                  <a:extLst>
                    <a:ext uri="{9D8B030D-6E8A-4147-A177-3AD203B41FA5}">
                      <a16:colId xmlns:a16="http://schemas.microsoft.com/office/drawing/2014/main" xmlns="" val="20000"/>
                    </a:ext>
                  </a:extLst>
                </a:gridCol>
                <a:gridCol w="9290784">
                  <a:extLst>
                    <a:ext uri="{9D8B030D-6E8A-4147-A177-3AD203B41FA5}">
                      <a16:colId xmlns:a16="http://schemas.microsoft.com/office/drawing/2014/main" xmlns="" val="20001"/>
                    </a:ext>
                  </a:extLst>
                </a:gridCol>
              </a:tblGrid>
              <a:tr h="352763">
                <a:tc>
                  <a:txBody>
                    <a:bodyPr/>
                    <a:lstStyle/>
                    <a:p>
                      <a:r>
                        <a:rPr lang="en-US" sz="1400" dirty="0" smtClean="0">
                          <a:solidFill>
                            <a:srgbClr val="787878"/>
                          </a:solidFill>
                        </a:rPr>
                        <a:t>Resolution Method</a:t>
                      </a:r>
                      <a:endParaRPr lang="en-US" sz="1400" dirty="0">
                        <a:solidFill>
                          <a:srgbClr val="787878"/>
                        </a:solidFill>
                      </a:endParaRPr>
                    </a:p>
                  </a:txBody>
                  <a:tcPr/>
                </a:tc>
                <a:tc>
                  <a:txBody>
                    <a:bodyPr/>
                    <a:lstStyle/>
                    <a:p>
                      <a:r>
                        <a:rPr lang="en-US" sz="1400" dirty="0" smtClean="0">
                          <a:solidFill>
                            <a:srgbClr val="787878"/>
                          </a:solidFill>
                        </a:rPr>
                        <a:t>Eligibility</a:t>
                      </a:r>
                      <a:endParaRPr lang="en-US" sz="1400" dirty="0">
                        <a:solidFill>
                          <a:srgbClr val="787878"/>
                        </a:solidFill>
                      </a:endParaRPr>
                    </a:p>
                  </a:txBody>
                  <a:tcPr/>
                </a:tc>
                <a:extLst>
                  <a:ext uri="{0D108BD9-81ED-4DB2-BD59-A6C34878D82A}">
                    <a16:rowId xmlns:a16="http://schemas.microsoft.com/office/drawing/2014/main" xmlns="" val="10000"/>
                  </a:ext>
                </a:extLst>
              </a:tr>
              <a:tr h="695862">
                <a:tc>
                  <a:txBody>
                    <a:bodyPr/>
                    <a:lstStyle/>
                    <a:p>
                      <a:r>
                        <a:rPr lang="en-US" sz="1400" dirty="0" smtClean="0">
                          <a:solidFill>
                            <a:srgbClr val="787878"/>
                          </a:solidFill>
                        </a:rPr>
                        <a:t>Reinstatement</a:t>
                      </a:r>
                      <a:endParaRPr lang="en-US" sz="1400" dirty="0">
                        <a:solidFill>
                          <a:srgbClr val="787878"/>
                        </a:solidFill>
                      </a:endParaRPr>
                    </a:p>
                  </a:txBody>
                  <a:tcPr/>
                </a:tc>
                <a:tc>
                  <a:txBody>
                    <a:bodyPr/>
                    <a:lstStyle/>
                    <a:p>
                      <a:r>
                        <a:rPr lang="en-US" sz="1400" dirty="0" smtClean="0">
                          <a:solidFill>
                            <a:srgbClr val="787878"/>
                          </a:solidFill>
                        </a:rPr>
                        <a:t>If the borrower resolved missed payments through a reinstatement, they are eligible for a new mortgage loan. Document the source of funds if the reinstatement was completed after the application date of the new transaction. Proceeds from a refinance may not be used to reinstate any mortgage loan.</a:t>
                      </a:r>
                      <a:endParaRPr lang="en-US" sz="1400" dirty="0">
                        <a:solidFill>
                          <a:srgbClr val="787878"/>
                        </a:solidFill>
                      </a:endParaRPr>
                    </a:p>
                  </a:txBody>
                  <a:tcPr/>
                </a:tc>
                <a:extLst>
                  <a:ext uri="{0D108BD9-81ED-4DB2-BD59-A6C34878D82A}">
                    <a16:rowId xmlns:a16="http://schemas.microsoft.com/office/drawing/2014/main" xmlns="" val="10001"/>
                  </a:ext>
                </a:extLst>
              </a:tr>
              <a:tr h="3334336">
                <a:tc>
                  <a:txBody>
                    <a:bodyPr/>
                    <a:lstStyle/>
                    <a:p>
                      <a:r>
                        <a:rPr lang="en-US" sz="1400" dirty="0" smtClean="0">
                          <a:solidFill>
                            <a:srgbClr val="787878"/>
                          </a:solidFill>
                        </a:rPr>
                        <a:t>Loss Mitigation Solution</a:t>
                      </a:r>
                      <a:endParaRPr lang="en-US" sz="1400" dirty="0">
                        <a:solidFill>
                          <a:srgbClr val="787878"/>
                        </a:solidFill>
                      </a:endParaRPr>
                    </a:p>
                  </a:txBody>
                  <a:tcPr/>
                </a:tc>
                <a:tc>
                  <a:txBody>
                    <a:bodyPr/>
                    <a:lstStyle/>
                    <a:p>
                      <a:r>
                        <a:rPr lang="en-US" sz="1400" b="1" dirty="0" smtClean="0">
                          <a:solidFill>
                            <a:srgbClr val="787878"/>
                          </a:solidFill>
                        </a:rPr>
                        <a:t>If outstanding payments will be or have been resolved through a loss mitigation solution, the borrower is eligible for a new mortgage loan if they have made at least three timely payments as of the note date of the new transaction as follows:</a:t>
                      </a:r>
                    </a:p>
                    <a:p>
                      <a:pPr marL="285750" indent="-285750">
                        <a:buFont typeface="Arial" panose="020B0604020202020204" pitchFamily="34" charset="0"/>
                        <a:buChar char="•"/>
                      </a:pPr>
                      <a:r>
                        <a:rPr lang="en-US" sz="1400" dirty="0" smtClean="0">
                          <a:solidFill>
                            <a:srgbClr val="787878"/>
                          </a:solidFill>
                        </a:rPr>
                        <a:t>For a repayment plan, the borrower must have made either three payments under the repayment plan or completed the repayment plan, whichever occurs first. Note that there is no requirement that the repayment plan be completed.</a:t>
                      </a:r>
                    </a:p>
                    <a:p>
                      <a:pPr marL="285750" indent="-285750">
                        <a:buFont typeface="Arial" panose="020B0604020202020204" pitchFamily="34" charset="0"/>
                        <a:buChar char="•"/>
                      </a:pPr>
                      <a:r>
                        <a:rPr lang="en-US" sz="1400" dirty="0" smtClean="0">
                          <a:solidFill>
                            <a:srgbClr val="787878"/>
                          </a:solidFill>
                        </a:rPr>
                        <a:t>For a payment deferral, the borrower must have made three consecutive payments following the effective date of the payment deferral agreement.</a:t>
                      </a:r>
                    </a:p>
                    <a:p>
                      <a:pPr marL="285750" indent="-285750">
                        <a:buFont typeface="Arial" panose="020B0604020202020204" pitchFamily="34" charset="0"/>
                        <a:buChar char="•"/>
                      </a:pPr>
                      <a:r>
                        <a:rPr lang="en-US" sz="1400" dirty="0" smtClean="0">
                          <a:solidFill>
                            <a:srgbClr val="787878"/>
                          </a:solidFill>
                        </a:rPr>
                        <a:t>For a modification, the borrower must have completed the three-month trial payment period.</a:t>
                      </a:r>
                    </a:p>
                    <a:p>
                      <a:pPr marL="285750" indent="-285750">
                        <a:buFont typeface="Arial" panose="020B0604020202020204" pitchFamily="34" charset="0"/>
                        <a:buChar char="•"/>
                      </a:pPr>
                      <a:r>
                        <a:rPr lang="en-US" sz="1400" dirty="0" smtClean="0">
                          <a:solidFill>
                            <a:srgbClr val="787878"/>
                          </a:solidFill>
                        </a:rPr>
                        <a:t>For any other loss mitigation solution not listed above, the borrower must have successfully completed the program, or made three consecutive full payments in accordance with the program.</a:t>
                      </a:r>
                    </a:p>
                    <a:p>
                      <a:pPr marL="0" indent="0">
                        <a:buFont typeface="Arial" panose="020B0604020202020204" pitchFamily="34" charset="0"/>
                        <a:buNone/>
                      </a:pPr>
                      <a:r>
                        <a:rPr lang="en-US" sz="1400" b="1" dirty="0" smtClean="0">
                          <a:solidFill>
                            <a:srgbClr val="787878"/>
                          </a:solidFill>
                        </a:rPr>
                        <a:t>Verification</a:t>
                      </a:r>
                      <a:r>
                        <a:rPr lang="en-US" sz="1400" b="1" baseline="0" dirty="0" smtClean="0">
                          <a:solidFill>
                            <a:srgbClr val="787878"/>
                          </a:solidFill>
                        </a:rPr>
                        <a:t> that the borrower has made the required three timely payments may include:</a:t>
                      </a:r>
                    </a:p>
                    <a:p>
                      <a:pPr marL="285750" indent="-285750">
                        <a:buFont typeface="Arial" panose="020B0604020202020204" pitchFamily="34" charset="0"/>
                        <a:buChar char="•"/>
                      </a:pPr>
                      <a:r>
                        <a:rPr lang="en-US" sz="1400" baseline="0" dirty="0" smtClean="0">
                          <a:solidFill>
                            <a:srgbClr val="787878"/>
                          </a:solidFill>
                        </a:rPr>
                        <a:t>A loan payment history from the servicer or third party verification service,</a:t>
                      </a:r>
                    </a:p>
                    <a:p>
                      <a:pPr marL="285750" indent="-285750">
                        <a:buFont typeface="Arial" panose="020B0604020202020204" pitchFamily="34" charset="0"/>
                        <a:buChar char="•"/>
                      </a:pPr>
                      <a:r>
                        <a:rPr lang="en-US" sz="1400" baseline="0" dirty="0" smtClean="0">
                          <a:solidFill>
                            <a:srgbClr val="787878"/>
                          </a:solidFill>
                        </a:rPr>
                        <a:t>The latest mortgage account statement from the borrower, and;</a:t>
                      </a:r>
                    </a:p>
                    <a:p>
                      <a:pPr marL="285750" indent="-285750">
                        <a:buFont typeface="Arial" panose="020B0604020202020204" pitchFamily="34" charset="0"/>
                        <a:buChar char="•"/>
                      </a:pPr>
                      <a:r>
                        <a:rPr lang="en-US" sz="1400" baseline="0" dirty="0" smtClean="0">
                          <a:solidFill>
                            <a:srgbClr val="787878"/>
                          </a:solidFill>
                        </a:rPr>
                        <a:t>A verification of mortgage.</a:t>
                      </a:r>
                    </a:p>
                    <a:p>
                      <a:pPr marL="0" indent="0">
                        <a:buFont typeface="Arial" panose="020B0604020202020204" pitchFamily="34" charset="0"/>
                        <a:buNone/>
                      </a:pPr>
                      <a:r>
                        <a:rPr lang="en-US" sz="1400" b="1" baseline="0" dirty="0" smtClean="0">
                          <a:solidFill>
                            <a:srgbClr val="787878"/>
                          </a:solidFill>
                        </a:rPr>
                        <a:t>If the requirements above are met on existing mortgage loan being refinanced, the new loan amount can include the full amount required to satisfy the existing mortgage.</a:t>
                      </a:r>
                      <a:endParaRPr lang="en-US" sz="1400" b="1" dirty="0" smtClean="0">
                        <a:solidFill>
                          <a:srgbClr val="787878"/>
                        </a:solidFill>
                      </a:endParaRPr>
                    </a:p>
                  </a:txBody>
                  <a:tcPr/>
                </a:tc>
                <a:extLst>
                  <a:ext uri="{0D108BD9-81ED-4DB2-BD59-A6C34878D82A}">
                    <a16:rowId xmlns:a16="http://schemas.microsoft.com/office/drawing/2014/main" xmlns="" val="10002"/>
                  </a:ext>
                </a:extLst>
              </a:tr>
            </a:tbl>
          </a:graphicData>
        </a:graphic>
      </p:graphicFrame>
      <p:pic>
        <p:nvPicPr>
          <p:cNvPr id="7" name="Picture 6"/>
          <p:cNvPicPr>
            <a:picLocks noChangeAspect="1"/>
          </p:cNvPicPr>
          <p:nvPr/>
        </p:nvPicPr>
        <p:blipFill>
          <a:blip r:embed="rId3"/>
          <a:stretch>
            <a:fillRect/>
          </a:stretch>
        </p:blipFill>
        <p:spPr>
          <a:xfrm>
            <a:off x="95250" y="5868861"/>
            <a:ext cx="2152650" cy="752475"/>
          </a:xfrm>
          <a:prstGeom prst="rect">
            <a:avLst/>
          </a:prstGeom>
        </p:spPr>
      </p:pic>
      <p:pic>
        <p:nvPicPr>
          <p:cNvPr id="8" name="Picture 7"/>
          <p:cNvPicPr>
            <a:picLocks noChangeAspect="1"/>
          </p:cNvPicPr>
          <p:nvPr/>
        </p:nvPicPr>
        <p:blipFill>
          <a:blip r:embed="rId4"/>
          <a:stretch>
            <a:fillRect/>
          </a:stretch>
        </p:blipFill>
        <p:spPr>
          <a:xfrm>
            <a:off x="9696451" y="274998"/>
            <a:ext cx="1981200" cy="800100"/>
          </a:xfrm>
          <a:prstGeom prst="rect">
            <a:avLst/>
          </a:prstGeom>
        </p:spPr>
      </p:pic>
      <p:pic>
        <p:nvPicPr>
          <p:cNvPr id="9" name="Picture 8"/>
          <p:cNvPicPr>
            <a:picLocks noChangeAspect="1"/>
          </p:cNvPicPr>
          <p:nvPr/>
        </p:nvPicPr>
        <p:blipFill>
          <a:blip r:embed="rId3"/>
          <a:stretch>
            <a:fillRect/>
          </a:stretch>
        </p:blipFill>
        <p:spPr>
          <a:xfrm>
            <a:off x="2124075" y="6256211"/>
            <a:ext cx="9489139" cy="365125"/>
          </a:xfrm>
          <a:prstGeom prst="rect">
            <a:avLst/>
          </a:prstGeom>
        </p:spPr>
      </p:pic>
    </p:spTree>
    <p:extLst>
      <p:ext uri="{BB962C8B-B14F-4D97-AF65-F5344CB8AC3E}">
        <p14:creationId xmlns:p14="http://schemas.microsoft.com/office/powerpoint/2010/main" val="336539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273052"/>
            <a:ext cx="8963025" cy="1346198"/>
          </a:xfrm>
        </p:spPr>
        <p:txBody>
          <a:bodyPr/>
          <a:lstStyle/>
          <a:p>
            <a:pPr>
              <a:lnSpc>
                <a:spcPct val="100000"/>
              </a:lnSpc>
            </a:pPr>
            <a:r>
              <a:rPr lang="en-US" sz="3400" dirty="0" smtClean="0"/>
              <a:t>Key Loan Program</a:t>
            </a:r>
            <a:br>
              <a:rPr lang="en-US" sz="3400" dirty="0" smtClean="0"/>
            </a:br>
            <a:r>
              <a:rPr lang="en-US" sz="2400" dirty="0" smtClean="0"/>
              <a:t>Temporary COVID-19 Related Guidance</a:t>
            </a:r>
            <a:endParaRPr lang="en-US" sz="2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371475" y="1817239"/>
            <a:ext cx="11032189" cy="3252172"/>
          </a:xfrm>
          <a:prstGeom prst="rect">
            <a:avLst/>
          </a:prstGeom>
        </p:spPr>
        <p:txBody>
          <a:bodyPr wrap="square">
            <a:spAutoFit/>
          </a:bodyPr>
          <a:lstStyle/>
          <a:p>
            <a:pPr>
              <a:spcBef>
                <a:spcPts val="130"/>
              </a:spcBef>
              <a:spcAft>
                <a:spcPts val="130"/>
              </a:spcAft>
            </a:pPr>
            <a:r>
              <a:rPr lang="en-US" sz="1600" b="1" dirty="0">
                <a:solidFill>
                  <a:srgbClr val="2E1A47"/>
                </a:solidFill>
                <a:latin typeface="Arial" panose="020B0604020202020204" pitchFamily="34" charset="0"/>
                <a:cs typeface="Arial" panose="020B0604020202020204" pitchFamily="34" charset="0"/>
              </a:rPr>
              <a:t>The following temporary COVID-19 related guidance applies to non-delegated Key Loan Program transactions until further notice</a:t>
            </a:r>
            <a:r>
              <a:rPr lang="en-US" sz="1600" b="1" dirty="0" smtClean="0">
                <a:solidFill>
                  <a:srgbClr val="2E1A47"/>
                </a:solidFill>
                <a:latin typeface="Arial" panose="020B0604020202020204" pitchFamily="34" charset="0"/>
                <a:cs typeface="Arial" panose="020B0604020202020204" pitchFamily="34" charset="0"/>
              </a:rPr>
              <a:t>:</a:t>
            </a:r>
          </a:p>
          <a:p>
            <a:pPr>
              <a:spcBef>
                <a:spcPts val="130"/>
              </a:spcBef>
              <a:spcAft>
                <a:spcPts val="130"/>
              </a:spcAft>
            </a:pPr>
            <a:endParaRPr lang="en-US" sz="1600" b="1" dirty="0">
              <a:solidFill>
                <a:srgbClr val="2E1A47"/>
              </a:solidFill>
              <a:latin typeface="Arial" panose="020B0604020202020204" pitchFamily="34" charset="0"/>
              <a:cs typeface="Arial" panose="020B0604020202020204" pitchFamily="34" charset="0"/>
            </a:endParaRPr>
          </a:p>
          <a:p>
            <a:pPr>
              <a:spcBef>
                <a:spcPts val="130"/>
              </a:spcBef>
              <a:spcAft>
                <a:spcPts val="130"/>
              </a:spcAft>
            </a:pPr>
            <a:r>
              <a:rPr lang="en-US" sz="1600" b="1" dirty="0">
                <a:solidFill>
                  <a:srgbClr val="2E1A47"/>
                </a:solidFill>
                <a:latin typeface="Arial" panose="020B0604020202020204" pitchFamily="34" charset="0"/>
                <a:cs typeface="Arial" panose="020B0604020202020204" pitchFamily="34" charset="0"/>
              </a:rPr>
              <a:t>Rental Income</a:t>
            </a:r>
            <a:endParaRPr lang="en-US" sz="1600" dirty="0">
              <a:solidFill>
                <a:srgbClr val="2E1A47"/>
              </a:solidFill>
              <a:latin typeface="Arial" panose="020B0604020202020204" pitchFamily="34" charset="0"/>
              <a:cs typeface="Arial" panose="020B0604020202020204" pitchFamily="34" charset="0"/>
            </a:endParaRPr>
          </a:p>
          <a:p>
            <a:pPr marL="742950" lvl="1" indent="-285750">
              <a:spcBef>
                <a:spcPts val="130"/>
              </a:spcBef>
              <a:spcAft>
                <a:spcPts val="130"/>
              </a:spcAft>
              <a:buFont typeface="Arial" panose="020B0604020202020204" pitchFamily="34" charset="0"/>
              <a:buChar char="•"/>
            </a:pPr>
            <a:r>
              <a:rPr lang="en-US" sz="1600" dirty="0">
                <a:solidFill>
                  <a:srgbClr val="2E1A47"/>
                </a:solidFill>
                <a:latin typeface="Arial" panose="020B0604020202020204" pitchFamily="34" charset="0"/>
                <a:cs typeface="Arial" panose="020B0604020202020204" pitchFamily="34" charset="0"/>
              </a:rPr>
              <a:t>Documentation evidencing current receipt of monthly rental income for each rental unit and/or rental property for the most recent two (2) months prior to closing is required. Loans closing after the 15</a:t>
            </a:r>
            <a:r>
              <a:rPr lang="en-US" sz="1600" baseline="30000" dirty="0">
                <a:solidFill>
                  <a:srgbClr val="2E1A47"/>
                </a:solidFill>
                <a:latin typeface="Arial" panose="020B0604020202020204" pitchFamily="34" charset="0"/>
                <a:cs typeface="Arial" panose="020B0604020202020204" pitchFamily="34" charset="0"/>
              </a:rPr>
              <a:t>th </a:t>
            </a:r>
            <a:r>
              <a:rPr lang="en-US" sz="1600" dirty="0">
                <a:solidFill>
                  <a:srgbClr val="2E1A47"/>
                </a:solidFill>
                <a:latin typeface="Arial" panose="020B0604020202020204" pitchFamily="34" charset="0"/>
                <a:cs typeface="Arial" panose="020B0604020202020204" pitchFamily="34" charset="0"/>
              </a:rPr>
              <a:t>of the month require verification of rental income for the current month. </a:t>
            </a:r>
          </a:p>
          <a:p>
            <a:pPr marL="742950" lvl="1" indent="-285750">
              <a:spcBef>
                <a:spcPts val="130"/>
              </a:spcBef>
              <a:spcAft>
                <a:spcPts val="130"/>
              </a:spcAft>
              <a:buFont typeface="Arial" panose="020B0604020202020204" pitchFamily="34" charset="0"/>
              <a:buChar char="•"/>
            </a:pPr>
            <a:r>
              <a:rPr lang="en-US" sz="1600" dirty="0">
                <a:solidFill>
                  <a:srgbClr val="2E1A47"/>
                </a:solidFill>
                <a:latin typeface="Arial" panose="020B0604020202020204" pitchFamily="34" charset="0"/>
                <a:cs typeface="Arial" panose="020B0604020202020204" pitchFamily="34" charset="0"/>
              </a:rPr>
              <a:t>Documentation may include: </a:t>
            </a:r>
          </a:p>
          <a:p>
            <a:pPr lvl="2">
              <a:spcBef>
                <a:spcPts val="130"/>
              </a:spcBef>
              <a:spcAft>
                <a:spcPts val="130"/>
              </a:spcAft>
            </a:pPr>
            <a:r>
              <a:rPr lang="en-US" sz="1600" dirty="0" smtClean="0">
                <a:solidFill>
                  <a:srgbClr val="2E1A47"/>
                </a:solidFill>
                <a:latin typeface="Arial" panose="020B0604020202020204" pitchFamily="34" charset="0"/>
                <a:cs typeface="Arial" panose="020B0604020202020204" pitchFamily="34" charset="0"/>
              </a:rPr>
              <a:t>-   Bank </a:t>
            </a:r>
            <a:r>
              <a:rPr lang="en-US" sz="1600" dirty="0">
                <a:solidFill>
                  <a:srgbClr val="2E1A47"/>
                </a:solidFill>
                <a:latin typeface="Arial" panose="020B0604020202020204" pitchFamily="34" charset="0"/>
                <a:cs typeface="Arial" panose="020B0604020202020204" pitchFamily="34" charset="0"/>
              </a:rPr>
              <a:t>statement showing deposit of rental income amount as stated in rental agreement, </a:t>
            </a:r>
          </a:p>
          <a:p>
            <a:pPr lvl="2">
              <a:spcBef>
                <a:spcPts val="130"/>
              </a:spcBef>
              <a:spcAft>
                <a:spcPts val="130"/>
              </a:spcAft>
            </a:pPr>
            <a:r>
              <a:rPr lang="en-US" sz="1600" dirty="0" smtClean="0">
                <a:solidFill>
                  <a:srgbClr val="2E1A47"/>
                </a:solidFill>
                <a:latin typeface="Arial" panose="020B0604020202020204" pitchFamily="34" charset="0"/>
                <a:cs typeface="Arial" panose="020B0604020202020204" pitchFamily="34" charset="0"/>
              </a:rPr>
              <a:t>-   Copies </a:t>
            </a:r>
            <a:r>
              <a:rPr lang="en-US" sz="1600" dirty="0">
                <a:solidFill>
                  <a:srgbClr val="2E1A47"/>
                </a:solidFill>
                <a:latin typeface="Arial" panose="020B0604020202020204" pitchFamily="34" charset="0"/>
                <a:cs typeface="Arial" panose="020B0604020202020204" pitchFamily="34" charset="0"/>
              </a:rPr>
              <a:t>of cancelled checks (front and back) for rental amount as stated in rental agreement, or </a:t>
            </a:r>
          </a:p>
          <a:p>
            <a:pPr lvl="2">
              <a:spcBef>
                <a:spcPts val="130"/>
              </a:spcBef>
              <a:spcAft>
                <a:spcPts val="130"/>
              </a:spcAft>
            </a:pPr>
            <a:r>
              <a:rPr lang="en-US" sz="1600" dirty="0" smtClean="0">
                <a:solidFill>
                  <a:srgbClr val="2E1A47"/>
                </a:solidFill>
                <a:latin typeface="Arial" panose="020B0604020202020204" pitchFamily="34" charset="0"/>
                <a:cs typeface="Arial" panose="020B0604020202020204" pitchFamily="34" charset="0"/>
              </a:rPr>
              <a:t>-   Other </a:t>
            </a:r>
            <a:r>
              <a:rPr lang="en-US" sz="1600" dirty="0">
                <a:solidFill>
                  <a:srgbClr val="2E1A47"/>
                </a:solidFill>
                <a:latin typeface="Arial" panose="020B0604020202020204" pitchFamily="34" charset="0"/>
                <a:cs typeface="Arial" panose="020B0604020202020204" pitchFamily="34" charset="0"/>
              </a:rPr>
              <a:t>documentation that can establish borrower’s receipt of rental income amount as stated in </a:t>
            </a:r>
            <a:r>
              <a:rPr lang="en-US" sz="1600" dirty="0" smtClean="0">
                <a:solidFill>
                  <a:srgbClr val="2E1A47"/>
                </a:solidFill>
                <a:latin typeface="Arial" panose="020B0604020202020204" pitchFamily="34" charset="0"/>
                <a:cs typeface="Arial" panose="020B0604020202020204" pitchFamily="34" charset="0"/>
              </a:rPr>
              <a:t>rental</a:t>
            </a:r>
          </a:p>
          <a:p>
            <a:pPr lvl="2">
              <a:spcBef>
                <a:spcPts val="130"/>
              </a:spcBef>
              <a:spcAft>
                <a:spcPts val="130"/>
              </a:spcAft>
            </a:pPr>
            <a:r>
              <a:rPr lang="en-US" sz="1600" dirty="0">
                <a:solidFill>
                  <a:srgbClr val="2E1A47"/>
                </a:solidFill>
                <a:latin typeface="Arial" panose="020B0604020202020204" pitchFamily="34" charset="0"/>
                <a:cs typeface="Arial" panose="020B0604020202020204" pitchFamily="34" charset="0"/>
              </a:rPr>
              <a:t> </a:t>
            </a:r>
            <a:r>
              <a:rPr lang="en-US" sz="1600" dirty="0" smtClean="0">
                <a:solidFill>
                  <a:srgbClr val="2E1A47"/>
                </a:solidFill>
                <a:latin typeface="Arial" panose="020B0604020202020204" pitchFamily="34" charset="0"/>
                <a:cs typeface="Arial" panose="020B0604020202020204" pitchFamily="34" charset="0"/>
              </a:rPr>
              <a:t>   agreement </a:t>
            </a:r>
            <a:r>
              <a:rPr lang="en-US" sz="1600" dirty="0">
                <a:solidFill>
                  <a:srgbClr val="2E1A47"/>
                </a:solidFill>
                <a:latin typeface="Arial" panose="020B0604020202020204" pitchFamily="34" charset="0"/>
                <a:cs typeface="Arial" panose="020B0604020202020204" pitchFamily="34" charset="0"/>
              </a:rPr>
              <a:t>(e.g. </a:t>
            </a:r>
            <a:r>
              <a:rPr lang="en-US" sz="1600" dirty="0" err="1">
                <a:solidFill>
                  <a:srgbClr val="2E1A47"/>
                </a:solidFill>
                <a:latin typeface="Arial" panose="020B0604020202020204" pitchFamily="34" charset="0"/>
                <a:cs typeface="Arial" panose="020B0604020202020204" pitchFamily="34" charset="0"/>
              </a:rPr>
              <a:t>Venmo</a:t>
            </a:r>
            <a:r>
              <a:rPr lang="en-US" sz="1600" dirty="0">
                <a:solidFill>
                  <a:srgbClr val="2E1A47"/>
                </a:solidFill>
                <a:latin typeface="Arial" panose="020B0604020202020204" pitchFamily="34" charset="0"/>
                <a:cs typeface="Arial" panose="020B0604020202020204" pitchFamily="34" charset="0"/>
              </a:rPr>
              <a:t>, PayPal). </a:t>
            </a:r>
          </a:p>
        </p:txBody>
      </p:sp>
    </p:spTree>
    <p:extLst>
      <p:ext uri="{BB962C8B-B14F-4D97-AF65-F5344CB8AC3E}">
        <p14:creationId xmlns:p14="http://schemas.microsoft.com/office/powerpoint/2010/main" val="21146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50AAAD2C-0430-234D-8849-5864F710F138}"/>
              </a:ext>
            </a:extLst>
          </p:cNvPr>
          <p:cNvSpPr>
            <a:spLocks noGrp="1"/>
          </p:cNvSpPr>
          <p:nvPr>
            <p:ph type="title"/>
          </p:nvPr>
        </p:nvSpPr>
        <p:spPr>
          <a:xfrm>
            <a:off x="371475" y="273052"/>
            <a:ext cx="8963025" cy="1346198"/>
          </a:xfrm>
        </p:spPr>
        <p:txBody>
          <a:bodyPr/>
          <a:lstStyle/>
          <a:p>
            <a:pPr>
              <a:lnSpc>
                <a:spcPct val="100000"/>
              </a:lnSpc>
            </a:pPr>
            <a:r>
              <a:rPr lang="en-US" sz="3400" dirty="0" smtClean="0"/>
              <a:t>Key Loan Program</a:t>
            </a:r>
            <a:br>
              <a:rPr lang="en-US" sz="3400" dirty="0" smtClean="0"/>
            </a:br>
            <a:r>
              <a:rPr lang="en-US" sz="2400" dirty="0" smtClean="0"/>
              <a:t>Temporary COVID-19 Related Guidance</a:t>
            </a:r>
            <a:endParaRPr lang="en-US" sz="2400" dirty="0"/>
          </a:p>
        </p:txBody>
      </p:sp>
      <p:sp>
        <p:nvSpPr>
          <p:cNvPr id="5" name="Slide Number Placeholder 4">
            <a:extLst>
              <a:ext uri="{FF2B5EF4-FFF2-40B4-BE49-F238E27FC236}">
                <a16:creationId xmlns:a16="http://schemas.microsoft.com/office/drawing/2014/main" xmlns="" id="{36E202ED-0B12-4A46-B880-2ECE6F9CA5B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E8E779-F425-B04A-A166-188F6BC263ED}" type="slidenum">
              <a:rPr kumimoji="0" lang="en-US" sz="900" b="0" i="0" u="none" strike="noStrike" kern="1200" cap="none" spc="0" normalizeH="0" baseline="0" noProof="0" smtClean="0">
                <a:ln>
                  <a:noFill/>
                </a:ln>
                <a:solidFill>
                  <a:srgbClr val="2D1A4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2D1A46"/>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a:stretch>
            <a:fillRect/>
          </a:stretch>
        </p:blipFill>
        <p:spPr>
          <a:xfrm>
            <a:off x="95250" y="5868861"/>
            <a:ext cx="2152650" cy="752475"/>
          </a:xfrm>
          <a:prstGeom prst="rect">
            <a:avLst/>
          </a:prstGeom>
        </p:spPr>
      </p:pic>
      <p:pic>
        <p:nvPicPr>
          <p:cNvPr id="8" name="Picture 7"/>
          <p:cNvPicPr>
            <a:picLocks noChangeAspect="1"/>
          </p:cNvPicPr>
          <p:nvPr/>
        </p:nvPicPr>
        <p:blipFill>
          <a:blip r:embed="rId4"/>
          <a:stretch>
            <a:fillRect/>
          </a:stretch>
        </p:blipFill>
        <p:spPr>
          <a:xfrm>
            <a:off x="9696451" y="274998"/>
            <a:ext cx="1981200" cy="800100"/>
          </a:xfrm>
          <a:prstGeom prst="rect">
            <a:avLst/>
          </a:prstGeom>
        </p:spPr>
      </p:pic>
      <p:sp>
        <p:nvSpPr>
          <p:cNvPr id="9" name="Rectangle 8"/>
          <p:cNvSpPr/>
          <p:nvPr/>
        </p:nvSpPr>
        <p:spPr>
          <a:xfrm>
            <a:off x="314327" y="1754918"/>
            <a:ext cx="10764078" cy="1618905"/>
          </a:xfrm>
          <a:prstGeom prst="rect">
            <a:avLst/>
          </a:prstGeom>
        </p:spPr>
        <p:txBody>
          <a:bodyPr wrap="square">
            <a:spAutoFit/>
          </a:bodyPr>
          <a:lstStyle/>
          <a:p>
            <a:pPr defTabSz="609036">
              <a:lnSpc>
                <a:spcPct val="80000"/>
              </a:lnSpc>
              <a:spcBef>
                <a:spcPct val="20000"/>
              </a:spcBef>
              <a:buClr>
                <a:srgbClr val="800000"/>
              </a:buClr>
            </a:pPr>
            <a:r>
              <a:rPr lang="en-US" sz="1600" b="1" dirty="0">
                <a:solidFill>
                  <a:schemeClr val="accent1"/>
                </a:solidFill>
                <a:latin typeface="Arial" panose="020B0604020202020204" pitchFamily="34" charset="0"/>
                <a:ea typeface="+mj-ea"/>
                <a:cs typeface="Arial" panose="020B0604020202020204" pitchFamily="34" charset="0"/>
                <a:sym typeface="Calibri" panose="020F0502020204030204" pitchFamily="34" charset="0"/>
              </a:rPr>
              <a:t>The following temporary COVID-19 related guidance applies to delegated Key Loan Program transactions until further notice</a:t>
            </a:r>
            <a:r>
              <a:rPr lang="en-US" sz="1600" b="1" dirty="0" smtClean="0">
                <a:solidFill>
                  <a:schemeClr val="accent1"/>
                </a:solidFill>
                <a:latin typeface="Arial" panose="020B0604020202020204" pitchFamily="34" charset="0"/>
                <a:ea typeface="+mj-ea"/>
                <a:cs typeface="Arial" panose="020B0604020202020204" pitchFamily="34" charset="0"/>
                <a:sym typeface="Calibri" panose="020F0502020204030204" pitchFamily="34" charset="0"/>
              </a:rPr>
              <a:t>:</a:t>
            </a:r>
          </a:p>
          <a:p>
            <a:pPr defTabSz="609036">
              <a:lnSpc>
                <a:spcPct val="80000"/>
              </a:lnSpc>
              <a:spcBef>
                <a:spcPct val="20000"/>
              </a:spcBef>
              <a:buClr>
                <a:srgbClr val="800000"/>
              </a:buClr>
            </a:pPr>
            <a:endParaRPr lang="en-US" sz="1600" b="1" dirty="0">
              <a:solidFill>
                <a:schemeClr val="accent1"/>
              </a:solidFill>
              <a:latin typeface="Arial" panose="020B0604020202020204" pitchFamily="34" charset="0"/>
              <a:ea typeface="+mj-ea"/>
              <a:cs typeface="Arial" panose="020B0604020202020204" pitchFamily="34" charset="0"/>
              <a:sym typeface="Calibri" panose="020F0502020204030204" pitchFamily="34" charset="0"/>
            </a:endParaRPr>
          </a:p>
          <a:p>
            <a:pPr defTabSz="609036">
              <a:spcBef>
                <a:spcPct val="20000"/>
              </a:spcBef>
              <a:buClr>
                <a:srgbClr val="800000"/>
              </a:buClr>
            </a:pPr>
            <a:r>
              <a:rPr lang="en-US" sz="1600" b="1" dirty="0" smtClean="0">
                <a:solidFill>
                  <a:schemeClr val="accent1"/>
                </a:solidFill>
                <a:latin typeface="Arial" panose="020B0604020202020204" pitchFamily="34" charset="0"/>
                <a:ea typeface="+mj-ea"/>
                <a:cs typeface="Arial" panose="020B0604020202020204" pitchFamily="34" charset="0"/>
              </a:rPr>
              <a:t>Self-Employed Borrowers</a:t>
            </a:r>
          </a:p>
          <a:p>
            <a:pPr defTabSz="609036">
              <a:spcBef>
                <a:spcPct val="20000"/>
              </a:spcBef>
              <a:buClr>
                <a:srgbClr val="800000"/>
              </a:buClr>
            </a:pPr>
            <a:r>
              <a:rPr lang="en-US" sz="1600" b="1" dirty="0" smtClean="0">
                <a:solidFill>
                  <a:schemeClr val="accent1"/>
                </a:solidFill>
                <a:latin typeface="Arial" panose="020B0604020202020204" pitchFamily="34" charset="0"/>
                <a:ea typeface="+mj-ea"/>
                <a:cs typeface="Arial" panose="020B0604020202020204" pitchFamily="34" charset="0"/>
              </a:rPr>
              <a:t>	</a:t>
            </a:r>
            <a:r>
              <a:rPr lang="en-US" sz="1600" dirty="0" smtClean="0">
                <a:solidFill>
                  <a:schemeClr val="accent1"/>
                </a:solidFill>
                <a:latin typeface="Arial" panose="020B0604020202020204" pitchFamily="34" charset="0"/>
                <a:ea typeface="+mj-ea"/>
                <a:cs typeface="Arial" panose="020B0604020202020204" pitchFamily="34" charset="0"/>
              </a:rPr>
              <a:t>- The </a:t>
            </a:r>
            <a:r>
              <a:rPr lang="en-US" sz="1600" dirty="0">
                <a:solidFill>
                  <a:schemeClr val="accent1"/>
                </a:solidFill>
                <a:latin typeface="Arial" panose="020B0604020202020204" pitchFamily="34" charset="0"/>
                <a:ea typeface="+mj-ea"/>
                <a:cs typeface="Arial" panose="020B0604020202020204" pitchFamily="34" charset="0"/>
              </a:rPr>
              <a:t>self-employed borrower VOE (Evidence of existing business) is required 20 days prior to the note date.  </a:t>
            </a:r>
          </a:p>
          <a:p>
            <a:pPr marL="0" lvl="1" defTabSz="609036">
              <a:spcBef>
                <a:spcPct val="20000"/>
              </a:spcBef>
              <a:buClr>
                <a:srgbClr val="800000"/>
              </a:buClr>
            </a:pPr>
            <a:r>
              <a:rPr lang="en-US" sz="1600" dirty="0" smtClean="0">
                <a:solidFill>
                  <a:schemeClr val="accent1"/>
                </a:solidFill>
                <a:latin typeface="Arial" panose="020B0604020202020204" pitchFamily="34" charset="0"/>
                <a:ea typeface="+mj-ea"/>
                <a:cs typeface="Arial" panose="020B0604020202020204" pitchFamily="34" charset="0"/>
              </a:rPr>
              <a:t>	</a:t>
            </a:r>
            <a:endParaRPr lang="en-US" sz="1600"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49682051"/>
      </p:ext>
    </p:extLst>
  </p:cSld>
  <p:clrMapOvr>
    <a:masterClrMapping/>
  </p:clrMapOvr>
</p:sld>
</file>

<file path=ppt/theme/theme1.xml><?xml version="1.0" encoding="utf-8"?>
<a:theme xmlns:a="http://schemas.openxmlformats.org/drawingml/2006/main" name="Office Theme">
  <a:themeElements>
    <a:clrScheme name="Truist 1">
      <a:dk1>
        <a:srgbClr val="777877"/>
      </a:dk1>
      <a:lt1>
        <a:srgbClr val="FFFFFF"/>
      </a:lt1>
      <a:dk2>
        <a:srgbClr val="2E1946"/>
      </a:dk2>
      <a:lt2>
        <a:srgbClr val="777877"/>
      </a:lt2>
      <a:accent1>
        <a:srgbClr val="2E1946"/>
      </a:accent1>
      <a:accent2>
        <a:srgbClr val="AEAAC8"/>
      </a:accent2>
      <a:accent3>
        <a:srgbClr val="7B6892"/>
      </a:accent3>
      <a:accent4>
        <a:srgbClr val="B0E0E2"/>
      </a:accent4>
      <a:accent5>
        <a:srgbClr val="D2D2D2"/>
      </a:accent5>
      <a:accent6>
        <a:srgbClr val="777877"/>
      </a:accent6>
      <a:hlink>
        <a:srgbClr val="0563C1"/>
      </a:hlink>
      <a:folHlink>
        <a:srgbClr val="AEAA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age xmlns="2c5d77ce-66f1-4cdc-b6cc-e1541ee079df">Truist Templates</Page>
    <SharedWithUsers xmlns="860a63f2-9ff1-468d-b52f-ece4447d2a22">
      <UserInfo>
        <DisplayName>Epps.Lajuan</DisplayName>
        <AccountId>9500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1324239E7BFAE4E9B0C0BB7F29A5860" ma:contentTypeVersion="3" ma:contentTypeDescription="Create a new document." ma:contentTypeScope="" ma:versionID="33be0c1943b7d4aa39ffb74605d1ce14">
  <xsd:schema xmlns:xsd="http://www.w3.org/2001/XMLSchema" xmlns:xs="http://www.w3.org/2001/XMLSchema" xmlns:p="http://schemas.microsoft.com/office/2006/metadata/properties" xmlns:ns2="2c5d77ce-66f1-4cdc-b6cc-e1541ee079df" xmlns:ns3="860a63f2-9ff1-468d-b52f-ece4447d2a22" targetNamespace="http://schemas.microsoft.com/office/2006/metadata/properties" ma:root="true" ma:fieldsID="abde32d60637469dfbb0fe146c2c7aaf" ns2:_="" ns3:_="">
    <xsd:import namespace="2c5d77ce-66f1-4cdc-b6cc-e1541ee079df"/>
    <xsd:import namespace="860a63f2-9ff1-468d-b52f-ece4447d2a22"/>
    <xsd:element name="properties">
      <xsd:complexType>
        <xsd:sequence>
          <xsd:element name="documentManagement">
            <xsd:complexType>
              <xsd:all>
                <xsd:element ref="ns2:Pag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5d77ce-66f1-4cdc-b6cc-e1541ee079df" elementFormDefault="qualified">
    <xsd:import namespace="http://schemas.microsoft.com/office/2006/documentManagement/types"/>
    <xsd:import namespace="http://schemas.microsoft.com/office/infopath/2007/PartnerControls"/>
    <xsd:element name="Page" ma:index="8" nillable="true" ma:displayName="Page" ma:format="Dropdown" ma:internalName="Page">
      <xsd:simpleType>
        <xsd:restriction base="dms:Choice">
          <xsd:enumeration value="Truist Templates"/>
          <xsd:enumeration value="Pre-Conversion/Heritage Guidance"/>
          <xsd:enumeration value="Brand Standards and Documents"/>
          <xsd:enumeration value="Do Not Show on any page"/>
        </xsd:restriction>
      </xsd:simpleType>
    </xsd:element>
  </xsd:schema>
  <xsd:schema xmlns:xsd="http://www.w3.org/2001/XMLSchema" xmlns:xs="http://www.w3.org/2001/XMLSchema" xmlns:dms="http://schemas.microsoft.com/office/2006/documentManagement/types" xmlns:pc="http://schemas.microsoft.com/office/infopath/2007/PartnerControls" targetNamespace="860a63f2-9ff1-468d-b52f-ece4447d2a22"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ADDC11-2DC7-4B57-B3BD-2BD700D8A3A5}">
  <ds:schemaRefs>
    <ds:schemaRef ds:uri="2c5d77ce-66f1-4cdc-b6cc-e1541ee079df"/>
    <ds:schemaRef ds:uri="http://purl.org/dc/elements/1.1/"/>
    <ds:schemaRef ds:uri="http://schemas.microsoft.com/office/2006/metadata/properties"/>
    <ds:schemaRef ds:uri="http://schemas.microsoft.com/office/2006/documentManagement/types"/>
    <ds:schemaRef ds:uri="860a63f2-9ff1-468d-b52f-ece4447d2a22"/>
    <ds:schemaRef ds:uri="http://purl.org/dc/term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1C74F9-C713-440F-98AA-F1935BC7A2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5d77ce-66f1-4cdc-b6cc-e1541ee079df"/>
    <ds:schemaRef ds:uri="860a63f2-9ff1-468d-b52f-ece4447d2a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3DA12B3-7980-4F64-99BA-0E6453B5FF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3943</TotalTime>
  <Words>1610</Words>
  <Application>Microsoft Office PowerPoint</Application>
  <PresentationFormat>Custom</PresentationFormat>
  <Paragraphs>229</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Jumbo Non-Delegated</vt:lpstr>
      <vt:lpstr>Owner Occupied Maximum Loan-to-Value (LTV)</vt:lpstr>
      <vt:lpstr>Owner Occupied Maximum Loan-to-Value (LTV)</vt:lpstr>
      <vt:lpstr>Second Home Maximum Loan-to-Value (LTV)</vt:lpstr>
      <vt:lpstr>Key Loan Program Temporary COVID-19 Related Guidance</vt:lpstr>
      <vt:lpstr>Key Loan Program Temporary COVID-19 Related Guidance</vt:lpstr>
      <vt:lpstr>Key Loan Program Temporary COVID-19 Related Guidance</vt:lpstr>
      <vt:lpstr>Key Loan Program Temporary COVID-19 Related Guidance</vt:lpstr>
      <vt:lpstr>Key Loan Program Temporary COVID-19 Related Guidance</vt:lpstr>
      <vt:lpstr>Key Program Highlights</vt:lpstr>
      <vt:lpstr>Underwriting</vt:lpstr>
      <vt:lpstr>Underwriting</vt:lpstr>
      <vt:lpstr>Underwriting</vt:lpstr>
      <vt:lpstr>Underwriting</vt:lpstr>
      <vt:lpstr>Underwriting</vt:lpstr>
      <vt:lpstr>Underwriting</vt:lpstr>
      <vt:lpstr>Underwriting</vt:lpstr>
      <vt:lpstr>New Construction</vt:lpstr>
      <vt:lpstr>1004D – Update and Completion</vt:lpstr>
      <vt:lpstr>Contract Changes</vt:lpstr>
      <vt:lpstr>Underwriting</vt:lpstr>
      <vt:lpstr>Underwriting</vt:lpstr>
      <vt:lpstr>Questions &amp;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Truist PPT template</dc:title>
  <dc:creator>Patrick Hostler (UK)</dc:creator>
  <cp:lastModifiedBy>Hall.Judy</cp:lastModifiedBy>
  <cp:revision>253</cp:revision>
  <dcterms:created xsi:type="dcterms:W3CDTF">2019-12-23T10:43:28Z</dcterms:created>
  <dcterms:modified xsi:type="dcterms:W3CDTF">2022-02-10T16:29:43Z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0x01010091324239E7BFAE4E9B0C0BB7F29A5860</vt:lpwstr>
  </property>
  <property fmtid="{D5CDD505-2E9C-101B-9397-08002B2CF9AE}" pid="3" name="TitusGUID">
    <vt:lpwstr>a15f51a0-5a8d-4b24-aba8-2e1f1a7da34a</vt:lpwstr>
  </property>
  <property fmtid="{D5CDD505-2E9C-101B-9397-08002B2CF9AE}" pid="4" name="DataRiskClassification">
    <vt:lpwstr>Internal</vt:lpwstr>
  </property>
</Properties>
</file>